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0" r:id="rId1"/>
    <p:sldMasterId id="2147483694" r:id="rId2"/>
  </p:sldMasterIdLst>
  <p:notesMasterIdLst>
    <p:notesMasterId r:id="rId30"/>
  </p:notesMasterIdLst>
  <p:sldIdLst>
    <p:sldId id="256" r:id="rId3"/>
    <p:sldId id="917" r:id="rId4"/>
    <p:sldId id="282" r:id="rId5"/>
    <p:sldId id="918" r:id="rId6"/>
    <p:sldId id="258" r:id="rId7"/>
    <p:sldId id="919" r:id="rId8"/>
    <p:sldId id="920" r:id="rId9"/>
    <p:sldId id="286" r:id="rId10"/>
    <p:sldId id="674" r:id="rId11"/>
    <p:sldId id="262" r:id="rId12"/>
    <p:sldId id="906" r:id="rId13"/>
    <p:sldId id="921" r:id="rId14"/>
    <p:sldId id="928" r:id="rId15"/>
    <p:sldId id="926" r:id="rId16"/>
    <p:sldId id="929" r:id="rId17"/>
    <p:sldId id="903" r:id="rId18"/>
    <p:sldId id="265" r:id="rId19"/>
    <p:sldId id="924" r:id="rId20"/>
    <p:sldId id="909" r:id="rId21"/>
    <p:sldId id="277" r:id="rId22"/>
    <p:sldId id="912" r:id="rId23"/>
    <p:sldId id="278" r:id="rId24"/>
    <p:sldId id="280" r:id="rId25"/>
    <p:sldId id="930" r:id="rId26"/>
    <p:sldId id="281" r:id="rId27"/>
    <p:sldId id="274" r:id="rId28"/>
    <p:sldId id="273"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DDDD"/>
    <a:srgbClr val="FEFAFB"/>
    <a:srgbClr val="FDF9FB"/>
    <a:srgbClr val="F4E1D7"/>
    <a:srgbClr val="FEEBE5"/>
    <a:srgbClr val="FDF8F3"/>
    <a:srgbClr val="FCF7F4"/>
    <a:srgbClr val="FBF8FA"/>
    <a:srgbClr val="FFFFFF"/>
    <a:srgbClr val="BFD4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0F66ED-D723-47AF-B246-FAF80E981517}" v="195" dt="2026-03-18T10:22:56.6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936" autoAdjust="0"/>
    <p:restoredTop sz="75547" autoAdjust="0"/>
  </p:normalViewPr>
  <p:slideViewPr>
    <p:cSldViewPr snapToGrid="0">
      <p:cViewPr varScale="1">
        <p:scale>
          <a:sx n="52" d="100"/>
          <a:sy n="52" d="100"/>
        </p:scale>
        <p:origin x="33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ama Kroyzer" userId="ad0bc84a7d99b4fd" providerId="LiveId" clId="{698247F1-9A94-4739-9163-86707250C412}"/>
    <pc:docChg chg="undo custSel addSld delSld modSld delMainMaster">
      <pc:chgData name="Naama Kroyzer" userId="ad0bc84a7d99b4fd" providerId="LiveId" clId="{698247F1-9A94-4739-9163-86707250C412}" dt="2026-03-18T10:23:50.957" v="3959" actId="1076"/>
      <pc:docMkLst>
        <pc:docMk/>
      </pc:docMkLst>
      <pc:sldChg chg="addSp delSp modSp mod modNotesTx">
        <pc:chgData name="Naama Kroyzer" userId="ad0bc84a7d99b4fd" providerId="LiveId" clId="{698247F1-9A94-4739-9163-86707250C412}" dt="2026-03-17T21:43:52.916" v="2986" actId="6549"/>
        <pc:sldMkLst>
          <pc:docMk/>
          <pc:sldMk cId="2057828287" sldId="256"/>
        </pc:sldMkLst>
        <pc:spChg chg="mod">
          <ac:chgData name="Naama Kroyzer" userId="ad0bc84a7d99b4fd" providerId="LiveId" clId="{698247F1-9A94-4739-9163-86707250C412}" dt="2026-03-17T20:49:33.168" v="1872" actId="20577"/>
          <ac:spMkLst>
            <pc:docMk/>
            <pc:sldMk cId="2057828287" sldId="256"/>
            <ac:spMk id="2" creationId="{2AEBCA01-1245-415C-BFE3-166FCE181099}"/>
          </ac:spMkLst>
        </pc:spChg>
        <pc:spChg chg="add del mod">
          <ac:chgData name="Naama Kroyzer" userId="ad0bc84a7d99b4fd" providerId="LiveId" clId="{698247F1-9A94-4739-9163-86707250C412}" dt="2026-03-17T20:47:55.759" v="1815" actId="478"/>
          <ac:spMkLst>
            <pc:docMk/>
            <pc:sldMk cId="2057828287" sldId="256"/>
            <ac:spMk id="3" creationId="{0CB4C111-9898-CE18-06D4-79A83D46E873}"/>
          </ac:spMkLst>
        </pc:spChg>
        <pc:picChg chg="mod">
          <ac:chgData name="Naama Kroyzer" userId="ad0bc84a7d99b4fd" providerId="LiveId" clId="{698247F1-9A94-4739-9163-86707250C412}" dt="2026-03-17T20:45:07.606" v="1781" actId="1076"/>
          <ac:picMkLst>
            <pc:docMk/>
            <pc:sldMk cId="2057828287" sldId="256"/>
            <ac:picMk id="6" creationId="{0CD960C2-C4E5-B3C6-7A98-095136A9BD34}"/>
          </ac:picMkLst>
        </pc:picChg>
        <pc:picChg chg="mod">
          <ac:chgData name="Naama Kroyzer" userId="ad0bc84a7d99b4fd" providerId="LiveId" clId="{698247F1-9A94-4739-9163-86707250C412}" dt="2026-03-17T20:45:09.928" v="1782" actId="1076"/>
          <ac:picMkLst>
            <pc:docMk/>
            <pc:sldMk cId="2057828287" sldId="256"/>
            <ac:picMk id="8" creationId="{66631C90-6B8E-64E2-F3E1-2ECEFA8AE682}"/>
          </ac:picMkLst>
        </pc:picChg>
        <pc:picChg chg="mod">
          <ac:chgData name="Naama Kroyzer" userId="ad0bc84a7d99b4fd" providerId="LiveId" clId="{698247F1-9A94-4739-9163-86707250C412}" dt="2026-03-17T20:45:03.592" v="1780" actId="1076"/>
          <ac:picMkLst>
            <pc:docMk/>
            <pc:sldMk cId="2057828287" sldId="256"/>
            <ac:picMk id="10" creationId="{BF64F9DB-3B01-4FA0-12BF-42490AD55B2C}"/>
          </ac:picMkLst>
        </pc:picChg>
        <pc:picChg chg="mod">
          <ac:chgData name="Naama Kroyzer" userId="ad0bc84a7d99b4fd" providerId="LiveId" clId="{698247F1-9A94-4739-9163-86707250C412}" dt="2026-03-17T20:45:14.814" v="1783" actId="1076"/>
          <ac:picMkLst>
            <pc:docMk/>
            <pc:sldMk cId="2057828287" sldId="256"/>
            <ac:picMk id="16" creationId="{D1FD449C-448C-43D3-A8D1-7A5419DAF75D}"/>
          </ac:picMkLst>
        </pc:picChg>
        <pc:picChg chg="mod">
          <ac:chgData name="Naama Kroyzer" userId="ad0bc84a7d99b4fd" providerId="LiveId" clId="{698247F1-9A94-4739-9163-86707250C412}" dt="2026-03-17T20:44:58.061" v="1778" actId="14100"/>
          <ac:picMkLst>
            <pc:docMk/>
            <pc:sldMk cId="2057828287" sldId="256"/>
            <ac:picMk id="18" creationId="{852EFC3B-9B6B-BC6D-F5F0-489F83222BF7}"/>
          </ac:picMkLst>
        </pc:picChg>
      </pc:sldChg>
      <pc:sldChg chg="addSp delSp modSp mod setBg modNotesTx">
        <pc:chgData name="Naama Kroyzer" userId="ad0bc84a7d99b4fd" providerId="LiveId" clId="{698247F1-9A94-4739-9163-86707250C412}" dt="2026-03-18T10:21:23.166" v="3890"/>
        <pc:sldMkLst>
          <pc:docMk/>
          <pc:sldMk cId="2543838462" sldId="258"/>
        </pc:sldMkLst>
        <pc:spChg chg="mod">
          <ac:chgData name="Naama Kroyzer" userId="ad0bc84a7d99b4fd" providerId="LiveId" clId="{698247F1-9A94-4739-9163-86707250C412}" dt="2026-03-17T21:50:55.470" v="2991" actId="1076"/>
          <ac:spMkLst>
            <pc:docMk/>
            <pc:sldMk cId="2543838462" sldId="258"/>
            <ac:spMk id="2" creationId="{022BF676-C5EC-AFEF-71E8-8D083DC750EC}"/>
          </ac:spMkLst>
        </pc:spChg>
        <pc:spChg chg="mod">
          <ac:chgData name="Naama Kroyzer" userId="ad0bc84a7d99b4fd" providerId="LiveId" clId="{698247F1-9A94-4739-9163-86707250C412}" dt="2026-03-17T16:32:43.054" v="1679" actId="1076"/>
          <ac:spMkLst>
            <pc:docMk/>
            <pc:sldMk cId="2543838462" sldId="258"/>
            <ac:spMk id="3" creationId="{8A0FEEAB-66E9-C819-DB60-F2D7E37543C2}"/>
          </ac:spMkLst>
        </pc:spChg>
        <pc:picChg chg="add mod">
          <ac:chgData name="Naama Kroyzer" userId="ad0bc84a7d99b4fd" providerId="LiveId" clId="{698247F1-9A94-4739-9163-86707250C412}" dt="2026-03-17T21:50:27.958" v="2988" actId="1076"/>
          <ac:picMkLst>
            <pc:docMk/>
            <pc:sldMk cId="2543838462" sldId="258"/>
            <ac:picMk id="4" creationId="{97414E31-6233-B9D9-B931-1A8AF097F218}"/>
          </ac:picMkLst>
        </pc:picChg>
        <pc:picChg chg="add del mod">
          <ac:chgData name="Naama Kroyzer" userId="ad0bc84a7d99b4fd" providerId="LiveId" clId="{698247F1-9A94-4739-9163-86707250C412}" dt="2026-03-18T10:21:22.426" v="3889" actId="478"/>
          <ac:picMkLst>
            <pc:docMk/>
            <pc:sldMk cId="2543838462" sldId="258"/>
            <ac:picMk id="5" creationId="{938A4298-2E7C-89BE-81CB-3BC95C520485}"/>
          </ac:picMkLst>
        </pc:picChg>
        <pc:picChg chg="add mod">
          <ac:chgData name="Naama Kroyzer" userId="ad0bc84a7d99b4fd" providerId="LiveId" clId="{698247F1-9A94-4739-9163-86707250C412}" dt="2026-03-18T10:21:23.166" v="3890"/>
          <ac:picMkLst>
            <pc:docMk/>
            <pc:sldMk cId="2543838462" sldId="258"/>
            <ac:picMk id="6" creationId="{883A32D4-C1B2-81BF-6C6C-F94DF69530A8}"/>
          </ac:picMkLst>
        </pc:picChg>
      </pc:sldChg>
      <pc:sldChg chg="addSp modSp mod modNotesTx">
        <pc:chgData name="Naama Kroyzer" userId="ad0bc84a7d99b4fd" providerId="LiveId" clId="{698247F1-9A94-4739-9163-86707250C412}" dt="2026-03-18T10:21:33.950" v="3895"/>
        <pc:sldMkLst>
          <pc:docMk/>
          <pc:sldMk cId="105261730" sldId="262"/>
        </pc:sldMkLst>
        <pc:spChg chg="mod">
          <ac:chgData name="Naama Kroyzer" userId="ad0bc84a7d99b4fd" providerId="LiveId" clId="{698247F1-9A94-4739-9163-86707250C412}" dt="2026-03-17T21:10:49.069" v="2040" actId="113"/>
          <ac:spMkLst>
            <pc:docMk/>
            <pc:sldMk cId="105261730" sldId="262"/>
            <ac:spMk id="2" creationId="{62C9F269-530C-3BCF-FF9C-E20CDC3820D4}"/>
          </ac:spMkLst>
        </pc:spChg>
        <pc:picChg chg="add mod">
          <ac:chgData name="Naama Kroyzer" userId="ad0bc84a7d99b4fd" providerId="LiveId" clId="{698247F1-9A94-4739-9163-86707250C412}" dt="2026-03-18T10:21:33.950" v="3895"/>
          <ac:picMkLst>
            <pc:docMk/>
            <pc:sldMk cId="105261730" sldId="262"/>
            <ac:picMk id="4" creationId="{E895B0FA-3BB1-ACE8-0897-B6728A1C3533}"/>
          </ac:picMkLst>
        </pc:picChg>
      </pc:sldChg>
      <pc:sldChg chg="addSp modSp modNotesTx">
        <pc:chgData name="Naama Kroyzer" userId="ad0bc84a7d99b4fd" providerId="LiveId" clId="{698247F1-9A94-4739-9163-86707250C412}" dt="2026-03-18T10:21:47.270" v="3902"/>
        <pc:sldMkLst>
          <pc:docMk/>
          <pc:sldMk cId="3865440328" sldId="265"/>
        </pc:sldMkLst>
        <pc:picChg chg="add mod">
          <ac:chgData name="Naama Kroyzer" userId="ad0bc84a7d99b4fd" providerId="LiveId" clId="{698247F1-9A94-4739-9163-86707250C412}" dt="2026-03-18T10:21:47.270" v="3902"/>
          <ac:picMkLst>
            <pc:docMk/>
            <pc:sldMk cId="3865440328" sldId="265"/>
            <ac:picMk id="2" creationId="{9BAF7445-15A6-867D-F833-173B8729259A}"/>
          </ac:picMkLst>
        </pc:picChg>
      </pc:sldChg>
      <pc:sldChg chg="addSp delSp modSp mod setBg">
        <pc:chgData name="Naama Kroyzer" userId="ad0bc84a7d99b4fd" providerId="LiveId" clId="{698247F1-9A94-4739-9163-86707250C412}" dt="2026-03-18T10:23:50.957" v="3959" actId="1076"/>
        <pc:sldMkLst>
          <pc:docMk/>
          <pc:sldMk cId="1084896697" sldId="273"/>
        </pc:sldMkLst>
        <pc:spChg chg="mod">
          <ac:chgData name="Naama Kroyzer" userId="ad0bc84a7d99b4fd" providerId="LiveId" clId="{698247F1-9A94-4739-9163-86707250C412}" dt="2026-03-17T16:42:53.018" v="1760" actId="207"/>
          <ac:spMkLst>
            <pc:docMk/>
            <pc:sldMk cId="1084896697" sldId="273"/>
            <ac:spMk id="2" creationId="{18CE02AB-F462-1D2A-1A33-282B5BBA9744}"/>
          </ac:spMkLst>
        </pc:spChg>
        <pc:spChg chg="add mod">
          <ac:chgData name="Naama Kroyzer" userId="ad0bc84a7d99b4fd" providerId="LiveId" clId="{698247F1-9A94-4739-9163-86707250C412}" dt="2026-03-18T10:23:41.387" v="3957" actId="113"/>
          <ac:spMkLst>
            <pc:docMk/>
            <pc:sldMk cId="1084896697" sldId="273"/>
            <ac:spMk id="3" creationId="{513CE9BA-58CE-D72B-BD8D-246537350C6F}"/>
          </ac:spMkLst>
        </pc:spChg>
        <pc:picChg chg="mod">
          <ac:chgData name="Naama Kroyzer" userId="ad0bc84a7d99b4fd" providerId="LiveId" clId="{698247F1-9A94-4739-9163-86707250C412}" dt="2026-03-18T10:22:56.602" v="3945" actId="14861"/>
          <ac:picMkLst>
            <pc:docMk/>
            <pc:sldMk cId="1084896697" sldId="273"/>
            <ac:picMk id="4" creationId="{FE6AEC0E-EFD4-6381-CD35-22D5D3263E2E}"/>
          </ac:picMkLst>
        </pc:picChg>
        <pc:picChg chg="add del mod">
          <ac:chgData name="Naama Kroyzer" userId="ad0bc84a7d99b4fd" providerId="LiveId" clId="{698247F1-9A94-4739-9163-86707250C412}" dt="2026-03-18T10:22:08.055" v="3913" actId="478"/>
          <ac:picMkLst>
            <pc:docMk/>
            <pc:sldMk cId="1084896697" sldId="273"/>
            <ac:picMk id="5" creationId="{1751FDD2-3D7D-56AA-87F5-EAF0F2A60464}"/>
          </ac:picMkLst>
        </pc:picChg>
        <pc:picChg chg="add mod">
          <ac:chgData name="Naama Kroyzer" userId="ad0bc84a7d99b4fd" providerId="LiveId" clId="{698247F1-9A94-4739-9163-86707250C412}" dt="2026-03-18T10:23:50.957" v="3959" actId="1076"/>
          <ac:picMkLst>
            <pc:docMk/>
            <pc:sldMk cId="1084896697" sldId="273"/>
            <ac:picMk id="6" creationId="{2B572C74-5AF3-ED7D-3ECB-FF39F2A96B25}"/>
          </ac:picMkLst>
        </pc:picChg>
      </pc:sldChg>
      <pc:sldChg chg="addSp modSp setBg">
        <pc:chgData name="Naama Kroyzer" userId="ad0bc84a7d99b4fd" providerId="LiveId" clId="{698247F1-9A94-4739-9163-86707250C412}" dt="2026-03-18T10:22:02.182" v="3911"/>
        <pc:sldMkLst>
          <pc:docMk/>
          <pc:sldMk cId="4009322332" sldId="274"/>
        </pc:sldMkLst>
        <pc:picChg chg="add mod">
          <ac:chgData name="Naama Kroyzer" userId="ad0bc84a7d99b4fd" providerId="LiveId" clId="{698247F1-9A94-4739-9163-86707250C412}" dt="2026-03-18T10:22:02.182" v="3911"/>
          <ac:picMkLst>
            <pc:docMk/>
            <pc:sldMk cId="4009322332" sldId="274"/>
            <ac:picMk id="2" creationId="{03FDC275-F762-9C9D-9366-1E91BAF17828}"/>
          </ac:picMkLst>
        </pc:picChg>
      </pc:sldChg>
      <pc:sldChg chg="addSp modSp mod">
        <pc:chgData name="Naama Kroyzer" userId="ad0bc84a7d99b4fd" providerId="LiveId" clId="{698247F1-9A94-4739-9163-86707250C412}" dt="2026-03-18T10:21:51.881" v="3905"/>
        <pc:sldMkLst>
          <pc:docMk/>
          <pc:sldMk cId="182296753" sldId="277"/>
        </pc:sldMkLst>
        <pc:spChg chg="mod">
          <ac:chgData name="Naama Kroyzer" userId="ad0bc84a7d99b4fd" providerId="LiveId" clId="{698247F1-9A94-4739-9163-86707250C412}" dt="2026-03-17T21:33:46.458" v="2687" actId="6549"/>
          <ac:spMkLst>
            <pc:docMk/>
            <pc:sldMk cId="182296753" sldId="277"/>
            <ac:spMk id="2" creationId="{0976110D-48A8-0042-1755-C96D7BD4992B}"/>
          </ac:spMkLst>
        </pc:spChg>
        <pc:spChg chg="mod">
          <ac:chgData name="Naama Kroyzer" userId="ad0bc84a7d99b4fd" providerId="LiveId" clId="{698247F1-9A94-4739-9163-86707250C412}" dt="2026-03-17T21:39:21.827" v="2878" actId="2710"/>
          <ac:spMkLst>
            <pc:docMk/>
            <pc:sldMk cId="182296753" sldId="277"/>
            <ac:spMk id="3" creationId="{8BC22C21-013F-C6A3-240A-7DB287506534}"/>
          </ac:spMkLst>
        </pc:spChg>
        <pc:spChg chg="mod">
          <ac:chgData name="Naama Kroyzer" userId="ad0bc84a7d99b4fd" providerId="LiveId" clId="{698247F1-9A94-4739-9163-86707250C412}" dt="2026-03-17T21:33:52.390" v="2688" actId="14100"/>
          <ac:spMkLst>
            <pc:docMk/>
            <pc:sldMk cId="182296753" sldId="277"/>
            <ac:spMk id="4" creationId="{963BCBEF-8630-F039-D1B5-DFFADABA98D5}"/>
          </ac:spMkLst>
        </pc:spChg>
        <pc:picChg chg="add mod">
          <ac:chgData name="Naama Kroyzer" userId="ad0bc84a7d99b4fd" providerId="LiveId" clId="{698247F1-9A94-4739-9163-86707250C412}" dt="2026-03-18T10:21:51.881" v="3905"/>
          <ac:picMkLst>
            <pc:docMk/>
            <pc:sldMk cId="182296753" sldId="277"/>
            <ac:picMk id="5" creationId="{094AE04F-AF98-1DB7-1028-2AB5F8225CF4}"/>
          </ac:picMkLst>
        </pc:picChg>
      </pc:sldChg>
      <pc:sldChg chg="addSp modSp mod">
        <pc:chgData name="Naama Kroyzer" userId="ad0bc84a7d99b4fd" providerId="LiveId" clId="{698247F1-9A94-4739-9163-86707250C412}" dt="2026-03-18T10:21:55.089" v="3907"/>
        <pc:sldMkLst>
          <pc:docMk/>
          <pc:sldMk cId="2878228581" sldId="278"/>
        </pc:sldMkLst>
        <pc:spChg chg="mod">
          <ac:chgData name="Naama Kroyzer" userId="ad0bc84a7d99b4fd" providerId="LiveId" clId="{698247F1-9A94-4739-9163-86707250C412}" dt="2026-03-16T08:57:29.737" v="780" actId="20577"/>
          <ac:spMkLst>
            <pc:docMk/>
            <pc:sldMk cId="2878228581" sldId="278"/>
            <ac:spMk id="2" creationId="{6BFC0585-6621-03B7-27DF-FCB7EA278938}"/>
          </ac:spMkLst>
        </pc:spChg>
        <pc:spChg chg="mod">
          <ac:chgData name="Naama Kroyzer" userId="ad0bc84a7d99b4fd" providerId="LiveId" clId="{698247F1-9A94-4739-9163-86707250C412}" dt="2026-03-17T21:39:49.026" v="2886" actId="27636"/>
          <ac:spMkLst>
            <pc:docMk/>
            <pc:sldMk cId="2878228581" sldId="278"/>
            <ac:spMk id="3" creationId="{457AA37C-EF58-7421-E243-F08DFCBE2386}"/>
          </ac:spMkLst>
        </pc:spChg>
        <pc:spChg chg="mod">
          <ac:chgData name="Naama Kroyzer" userId="ad0bc84a7d99b4fd" providerId="LiveId" clId="{698247F1-9A94-4739-9163-86707250C412}" dt="2026-03-17T21:34:42.136" v="2697" actId="14100"/>
          <ac:spMkLst>
            <pc:docMk/>
            <pc:sldMk cId="2878228581" sldId="278"/>
            <ac:spMk id="4" creationId="{80B7DA66-A25E-46AE-F7C9-82346D1C3FCD}"/>
          </ac:spMkLst>
        </pc:spChg>
        <pc:picChg chg="add mod">
          <ac:chgData name="Naama Kroyzer" userId="ad0bc84a7d99b4fd" providerId="LiveId" clId="{698247F1-9A94-4739-9163-86707250C412}" dt="2026-03-18T10:21:55.089" v="3907"/>
          <ac:picMkLst>
            <pc:docMk/>
            <pc:sldMk cId="2878228581" sldId="278"/>
            <ac:picMk id="5" creationId="{1C1B6FEE-F8C6-86F7-2A47-38C9C541CAE8}"/>
          </ac:picMkLst>
        </pc:picChg>
      </pc:sldChg>
      <pc:sldChg chg="addSp modSp mod modNotesTx">
        <pc:chgData name="Naama Kroyzer" userId="ad0bc84a7d99b4fd" providerId="LiveId" clId="{698247F1-9A94-4739-9163-86707250C412}" dt="2026-03-18T10:21:56.597" v="3908"/>
        <pc:sldMkLst>
          <pc:docMk/>
          <pc:sldMk cId="1745739748" sldId="280"/>
        </pc:sldMkLst>
        <pc:spChg chg="mod">
          <ac:chgData name="Naama Kroyzer" userId="ad0bc84a7d99b4fd" providerId="LiveId" clId="{698247F1-9A94-4739-9163-86707250C412}" dt="2026-03-16T08:58:34.021" v="806" actId="20577"/>
          <ac:spMkLst>
            <pc:docMk/>
            <pc:sldMk cId="1745739748" sldId="280"/>
            <ac:spMk id="2" creationId="{AD5022DF-BD50-E84A-9805-C28863E1E40B}"/>
          </ac:spMkLst>
        </pc:spChg>
        <pc:spChg chg="mod">
          <ac:chgData name="Naama Kroyzer" userId="ad0bc84a7d99b4fd" providerId="LiveId" clId="{698247F1-9A94-4739-9163-86707250C412}" dt="2026-03-17T21:40:24.150" v="2895" actId="20577"/>
          <ac:spMkLst>
            <pc:docMk/>
            <pc:sldMk cId="1745739748" sldId="280"/>
            <ac:spMk id="3" creationId="{02A8C55F-B3A3-2333-E89F-C76BEEA6A88B}"/>
          </ac:spMkLst>
        </pc:spChg>
        <pc:spChg chg="mod">
          <ac:chgData name="Naama Kroyzer" userId="ad0bc84a7d99b4fd" providerId="LiveId" clId="{698247F1-9A94-4739-9163-86707250C412}" dt="2026-03-17T21:35:02.942" v="2701" actId="2085"/>
          <ac:spMkLst>
            <pc:docMk/>
            <pc:sldMk cId="1745739748" sldId="280"/>
            <ac:spMk id="4" creationId="{6EDB1ACC-04C1-FDA6-A42E-CDD3AEB9B829}"/>
          </ac:spMkLst>
        </pc:spChg>
        <pc:picChg chg="add mod">
          <ac:chgData name="Naama Kroyzer" userId="ad0bc84a7d99b4fd" providerId="LiveId" clId="{698247F1-9A94-4739-9163-86707250C412}" dt="2026-03-18T10:21:56.597" v="3908"/>
          <ac:picMkLst>
            <pc:docMk/>
            <pc:sldMk cId="1745739748" sldId="280"/>
            <ac:picMk id="5" creationId="{41FFEF01-9768-DF24-3542-DB27021F50A7}"/>
          </ac:picMkLst>
        </pc:picChg>
      </pc:sldChg>
      <pc:sldChg chg="addSp modSp modNotesTx">
        <pc:chgData name="Naama Kroyzer" userId="ad0bc84a7d99b4fd" providerId="LiveId" clId="{698247F1-9A94-4739-9163-86707250C412}" dt="2026-03-18T10:22:00.430" v="3910"/>
        <pc:sldMkLst>
          <pc:docMk/>
          <pc:sldMk cId="1999687390" sldId="281"/>
        </pc:sldMkLst>
        <pc:picChg chg="add mod">
          <ac:chgData name="Naama Kroyzer" userId="ad0bc84a7d99b4fd" providerId="LiveId" clId="{698247F1-9A94-4739-9163-86707250C412}" dt="2026-03-18T10:22:00.430" v="3910"/>
          <ac:picMkLst>
            <pc:docMk/>
            <pc:sldMk cId="1999687390" sldId="281"/>
            <ac:picMk id="2" creationId="{332036FF-D85B-B4AC-F7FA-4FFD0578A55E}"/>
          </ac:picMkLst>
        </pc:picChg>
      </pc:sldChg>
      <pc:sldChg chg="addSp delSp modSp mod">
        <pc:chgData name="Naama Kroyzer" userId="ad0bc84a7d99b4fd" providerId="LiveId" clId="{698247F1-9A94-4739-9163-86707250C412}" dt="2026-03-18T10:21:11.465" v="3886"/>
        <pc:sldMkLst>
          <pc:docMk/>
          <pc:sldMk cId="2598002671" sldId="282"/>
        </pc:sldMkLst>
        <pc:spChg chg="mod">
          <ac:chgData name="Naama Kroyzer" userId="ad0bc84a7d99b4fd" providerId="LiveId" clId="{698247F1-9A94-4739-9163-86707250C412}" dt="2026-03-17T20:57:37.986" v="1916" actId="20577"/>
          <ac:spMkLst>
            <pc:docMk/>
            <pc:sldMk cId="2598002671" sldId="282"/>
            <ac:spMk id="2" creationId="{9816AF35-9991-1604-25A7-AF51D6DB4507}"/>
          </ac:spMkLst>
        </pc:spChg>
        <pc:graphicFrameChg chg="mod modGraphic">
          <ac:chgData name="Naama Kroyzer" userId="ad0bc84a7d99b4fd" providerId="LiveId" clId="{698247F1-9A94-4739-9163-86707250C412}" dt="2026-03-17T20:59:52.209" v="1961"/>
          <ac:graphicFrameMkLst>
            <pc:docMk/>
            <pc:sldMk cId="2598002671" sldId="282"/>
            <ac:graphicFrameMk id="5" creationId="{2D54587D-21B1-9536-63E6-B147C543961D}"/>
          </ac:graphicFrameMkLst>
        </pc:graphicFrameChg>
        <pc:picChg chg="add del mod">
          <ac:chgData name="Naama Kroyzer" userId="ad0bc84a7d99b4fd" providerId="LiveId" clId="{698247F1-9A94-4739-9163-86707250C412}" dt="2026-03-18T10:21:10.672" v="3885" actId="478"/>
          <ac:picMkLst>
            <pc:docMk/>
            <pc:sldMk cId="2598002671" sldId="282"/>
            <ac:picMk id="3" creationId="{87C8EBBA-9CA7-D3D2-6065-352A11E0CFAA}"/>
          </ac:picMkLst>
        </pc:picChg>
        <pc:picChg chg="add mod">
          <ac:chgData name="Naama Kroyzer" userId="ad0bc84a7d99b4fd" providerId="LiveId" clId="{698247F1-9A94-4739-9163-86707250C412}" dt="2026-03-18T10:21:11.465" v="3886"/>
          <ac:picMkLst>
            <pc:docMk/>
            <pc:sldMk cId="2598002671" sldId="282"/>
            <ac:picMk id="4" creationId="{CD86B74A-8557-B4BE-CA5C-7D8CCEC0F928}"/>
          </ac:picMkLst>
        </pc:picChg>
      </pc:sldChg>
      <pc:sldChg chg="addSp delSp modSp mod setBg modNotesTx">
        <pc:chgData name="Naama Kroyzer" userId="ad0bc84a7d99b4fd" providerId="LiveId" clId="{698247F1-9A94-4739-9163-86707250C412}" dt="2026-03-18T10:21:29.515" v="3893"/>
        <pc:sldMkLst>
          <pc:docMk/>
          <pc:sldMk cId="2414750125" sldId="286"/>
        </pc:sldMkLst>
        <pc:spChg chg="mod">
          <ac:chgData name="Naama Kroyzer" userId="ad0bc84a7d99b4fd" providerId="LiveId" clId="{698247F1-9A94-4739-9163-86707250C412}" dt="2026-03-17T21:10:21.983" v="2036" actId="113"/>
          <ac:spMkLst>
            <pc:docMk/>
            <pc:sldMk cId="2414750125" sldId="286"/>
            <ac:spMk id="2" creationId="{048B8BB2-B5AB-9575-47BF-447A13F64121}"/>
          </ac:spMkLst>
        </pc:spChg>
        <pc:spChg chg="mod">
          <ac:chgData name="Naama Kroyzer" userId="ad0bc84a7d99b4fd" providerId="LiveId" clId="{698247F1-9A94-4739-9163-86707250C412}" dt="2026-03-17T21:56:42.311" v="3029" actId="6549"/>
          <ac:spMkLst>
            <pc:docMk/>
            <pc:sldMk cId="2414750125" sldId="286"/>
            <ac:spMk id="4" creationId="{66A11B0C-2E90-94C3-9D31-6913D7D5E23E}"/>
          </ac:spMkLst>
        </pc:spChg>
        <pc:spChg chg="mod">
          <ac:chgData name="Naama Kroyzer" userId="ad0bc84a7d99b4fd" providerId="LiveId" clId="{698247F1-9A94-4739-9163-86707250C412}" dt="2026-03-17T21:09:53.484" v="2023" actId="18245"/>
          <ac:spMkLst>
            <pc:docMk/>
            <pc:sldMk cId="2414750125" sldId="286"/>
            <ac:spMk id="6" creationId="{E5C8FBDD-6DF0-FD29-6479-1BF8BE181C47}"/>
          </ac:spMkLst>
        </pc:spChg>
        <pc:spChg chg="mod">
          <ac:chgData name="Naama Kroyzer" userId="ad0bc84a7d99b4fd" providerId="LiveId" clId="{698247F1-9A94-4739-9163-86707250C412}" dt="2026-03-17T21:10:15.040" v="2035" actId="20577"/>
          <ac:spMkLst>
            <pc:docMk/>
            <pc:sldMk cId="2414750125" sldId="286"/>
            <ac:spMk id="7" creationId="{C685598E-9923-A208-D1C8-08473EEF86C5}"/>
          </ac:spMkLst>
        </pc:spChg>
        <pc:spChg chg="mod">
          <ac:chgData name="Naama Kroyzer" userId="ad0bc84a7d99b4fd" providerId="LiveId" clId="{698247F1-9A94-4739-9163-86707250C412}" dt="2026-03-17T21:09:53.484" v="2023" actId="18245"/>
          <ac:spMkLst>
            <pc:docMk/>
            <pc:sldMk cId="2414750125" sldId="286"/>
            <ac:spMk id="8" creationId="{1FE01F08-D84F-1D80-B78F-D03E6308757D}"/>
          </ac:spMkLst>
        </pc:spChg>
        <pc:spChg chg="mod">
          <ac:chgData name="Naama Kroyzer" userId="ad0bc84a7d99b4fd" providerId="LiveId" clId="{698247F1-9A94-4739-9163-86707250C412}" dt="2026-03-17T21:09:53.484" v="2023" actId="18245"/>
          <ac:spMkLst>
            <pc:docMk/>
            <pc:sldMk cId="2414750125" sldId="286"/>
            <ac:spMk id="9" creationId="{FB381F91-49E6-EAD4-B930-6B83CF350CD9}"/>
          </ac:spMkLst>
        </pc:spChg>
        <pc:grpChg chg="mod">
          <ac:chgData name="Naama Kroyzer" userId="ad0bc84a7d99b4fd" providerId="LiveId" clId="{698247F1-9A94-4739-9163-86707250C412}" dt="2026-03-17T21:10:01.809" v="2026" actId="1076"/>
          <ac:grpSpMkLst>
            <pc:docMk/>
            <pc:sldMk cId="2414750125" sldId="286"/>
            <ac:grpSpMk id="3" creationId="{B495B0A9-F4C1-9E73-8FA8-187C3BE8A4ED}"/>
          </ac:grpSpMkLst>
        </pc:grpChg>
        <pc:graphicFrameChg chg="del mod">
          <ac:chgData name="Naama Kroyzer" userId="ad0bc84a7d99b4fd" providerId="LiveId" clId="{698247F1-9A94-4739-9163-86707250C412}" dt="2026-03-17T21:09:53.484" v="2023" actId="18245"/>
          <ac:graphicFrameMkLst>
            <pc:docMk/>
            <pc:sldMk cId="2414750125" sldId="286"/>
            <ac:graphicFrameMk id="5" creationId="{365D35E0-7006-9C48-8394-3CD50FBAA808}"/>
          </ac:graphicFrameMkLst>
        </pc:graphicFrameChg>
        <pc:picChg chg="add mod">
          <ac:chgData name="Naama Kroyzer" userId="ad0bc84a7d99b4fd" providerId="LiveId" clId="{698247F1-9A94-4739-9163-86707250C412}" dt="2026-03-18T10:21:29.515" v="3893"/>
          <ac:picMkLst>
            <pc:docMk/>
            <pc:sldMk cId="2414750125" sldId="286"/>
            <ac:picMk id="5" creationId="{6EF0D52C-E3DE-C865-5050-4417FBA074DF}"/>
          </ac:picMkLst>
        </pc:picChg>
      </pc:sldChg>
      <pc:sldChg chg="addSp delSp modSp del mod setBg">
        <pc:chgData name="Naama Kroyzer" userId="ad0bc84a7d99b4fd" providerId="LiveId" clId="{698247F1-9A94-4739-9163-86707250C412}" dt="2026-03-17T21:14:24.472" v="2068" actId="47"/>
        <pc:sldMkLst>
          <pc:docMk/>
          <pc:sldMk cId="3526582675" sldId="613"/>
        </pc:sldMkLst>
        <pc:spChg chg="add del mod ord">
          <ac:chgData name="Naama Kroyzer" userId="ad0bc84a7d99b4fd" providerId="LiveId" clId="{698247F1-9A94-4739-9163-86707250C412}" dt="2026-03-17T21:12:44.467" v="2053" actId="478"/>
          <ac:spMkLst>
            <pc:docMk/>
            <pc:sldMk cId="3526582675" sldId="613"/>
            <ac:spMk id="2" creationId="{9659F007-1E3C-6BD5-E5B6-F8AED28AB7D7}"/>
          </ac:spMkLst>
        </pc:spChg>
        <pc:spChg chg="del">
          <ac:chgData name="Naama Kroyzer" userId="ad0bc84a7d99b4fd" providerId="LiveId" clId="{698247F1-9A94-4739-9163-86707250C412}" dt="2026-03-17T21:14:19.939" v="2066" actId="21"/>
          <ac:spMkLst>
            <pc:docMk/>
            <pc:sldMk cId="3526582675" sldId="613"/>
            <ac:spMk id="3" creationId="{E6C81180-D16F-4A6A-8938-EB4B4F9DBBBC}"/>
          </ac:spMkLst>
        </pc:spChg>
        <pc:spChg chg="add mod">
          <ac:chgData name="Naama Kroyzer" userId="ad0bc84a7d99b4fd" providerId="LiveId" clId="{698247F1-9A94-4739-9163-86707250C412}" dt="2026-03-17T21:14:19.939" v="2066" actId="21"/>
          <ac:spMkLst>
            <pc:docMk/>
            <pc:sldMk cId="3526582675" sldId="613"/>
            <ac:spMk id="6" creationId="{593BDC3C-A283-35E2-54FB-CD60A224C1B7}"/>
          </ac:spMkLst>
        </pc:spChg>
        <pc:picChg chg="del">
          <ac:chgData name="Naama Kroyzer" userId="ad0bc84a7d99b4fd" providerId="LiveId" clId="{698247F1-9A94-4739-9163-86707250C412}" dt="2026-03-17T21:14:11.891" v="2064" actId="21"/>
          <ac:picMkLst>
            <pc:docMk/>
            <pc:sldMk cId="3526582675" sldId="613"/>
            <ac:picMk id="5" creationId="{531C33C7-E58A-F18B-9743-13386F2BDD46}"/>
          </ac:picMkLst>
        </pc:picChg>
      </pc:sldChg>
      <pc:sldChg chg="addSp modSp mod modNotesTx">
        <pc:chgData name="Naama Kroyzer" userId="ad0bc84a7d99b4fd" providerId="LiveId" clId="{698247F1-9A94-4739-9163-86707250C412}" dt="2026-03-18T10:21:31.184" v="3894"/>
        <pc:sldMkLst>
          <pc:docMk/>
          <pc:sldMk cId="4130916101" sldId="674"/>
        </pc:sldMkLst>
        <pc:spChg chg="mod">
          <ac:chgData name="Naama Kroyzer" userId="ad0bc84a7d99b4fd" providerId="LiveId" clId="{698247F1-9A94-4739-9163-86707250C412}" dt="2026-03-17T21:10:43.009" v="2039" actId="1076"/>
          <ac:spMkLst>
            <pc:docMk/>
            <pc:sldMk cId="4130916101" sldId="674"/>
            <ac:spMk id="2" creationId="{3464BFC0-D387-1226-38BC-CF81ADA6F30E}"/>
          </ac:spMkLst>
        </pc:spChg>
        <pc:spChg chg="mod">
          <ac:chgData name="Naama Kroyzer" userId="ad0bc84a7d99b4fd" providerId="LiveId" clId="{698247F1-9A94-4739-9163-86707250C412}" dt="2026-03-17T21:10:31.555" v="2037" actId="113"/>
          <ac:spMkLst>
            <pc:docMk/>
            <pc:sldMk cId="4130916101" sldId="674"/>
            <ac:spMk id="3" creationId="{F2E23E07-BE01-9E71-1EE7-D365FD3A0B4A}"/>
          </ac:spMkLst>
        </pc:spChg>
        <pc:picChg chg="add mod">
          <ac:chgData name="Naama Kroyzer" userId="ad0bc84a7d99b4fd" providerId="LiveId" clId="{698247F1-9A94-4739-9163-86707250C412}" dt="2026-03-18T10:21:31.184" v="3894"/>
          <ac:picMkLst>
            <pc:docMk/>
            <pc:sldMk cId="4130916101" sldId="674"/>
            <ac:picMk id="5" creationId="{31D69ECD-4F06-C53E-F9A1-4F76F5053832}"/>
          </ac:picMkLst>
        </pc:picChg>
      </pc:sldChg>
      <pc:sldChg chg="addSp modSp mod modNotesTx">
        <pc:chgData name="Naama Kroyzer" userId="ad0bc84a7d99b4fd" providerId="LiveId" clId="{698247F1-9A94-4739-9163-86707250C412}" dt="2026-03-18T10:21:45.652" v="3901"/>
        <pc:sldMkLst>
          <pc:docMk/>
          <pc:sldMk cId="172013766" sldId="903"/>
        </pc:sldMkLst>
        <pc:spChg chg="mod">
          <ac:chgData name="Naama Kroyzer" userId="ad0bc84a7d99b4fd" providerId="LiveId" clId="{698247F1-9A94-4739-9163-86707250C412}" dt="2026-03-17T21:31:28.731" v="2612" actId="14100"/>
          <ac:spMkLst>
            <pc:docMk/>
            <pc:sldMk cId="172013766" sldId="903"/>
            <ac:spMk id="4" creationId="{2A87ABA3-0244-0DEA-2151-A0FA2C08C6FA}"/>
          </ac:spMkLst>
        </pc:spChg>
        <pc:picChg chg="add mod">
          <ac:chgData name="Naama Kroyzer" userId="ad0bc84a7d99b4fd" providerId="LiveId" clId="{698247F1-9A94-4739-9163-86707250C412}" dt="2026-03-18T10:21:45.652" v="3901"/>
          <ac:picMkLst>
            <pc:docMk/>
            <pc:sldMk cId="172013766" sldId="903"/>
            <ac:picMk id="3" creationId="{E9FA0630-83EF-5860-D5F3-E5757D3DDE92}"/>
          </ac:picMkLst>
        </pc:picChg>
        <pc:picChg chg="mod">
          <ac:chgData name="Naama Kroyzer" userId="ad0bc84a7d99b4fd" providerId="LiveId" clId="{698247F1-9A94-4739-9163-86707250C412}" dt="2026-03-17T21:30:55.060" v="2607" actId="1076"/>
          <ac:picMkLst>
            <pc:docMk/>
            <pc:sldMk cId="172013766" sldId="903"/>
            <ac:picMk id="6" creationId="{231C2DA3-D92B-79C9-2368-750357ED3E11}"/>
          </ac:picMkLst>
        </pc:picChg>
      </pc:sldChg>
      <pc:sldChg chg="addSp modSp mod modNotesTx">
        <pc:chgData name="Naama Kroyzer" userId="ad0bc84a7d99b4fd" providerId="LiveId" clId="{698247F1-9A94-4739-9163-86707250C412}" dt="2026-03-18T10:21:35.607" v="3896"/>
        <pc:sldMkLst>
          <pc:docMk/>
          <pc:sldMk cId="1218962518" sldId="906"/>
        </pc:sldMkLst>
        <pc:spChg chg="mod">
          <ac:chgData name="Naama Kroyzer" userId="ad0bc84a7d99b4fd" providerId="LiveId" clId="{698247F1-9A94-4739-9163-86707250C412}" dt="2026-03-17T21:11:00.851" v="2041" actId="113"/>
          <ac:spMkLst>
            <pc:docMk/>
            <pc:sldMk cId="1218962518" sldId="906"/>
            <ac:spMk id="2" creationId="{76E146AE-49AE-C4FA-0E95-BA50BA92EDB8}"/>
          </ac:spMkLst>
        </pc:spChg>
        <pc:picChg chg="add mod">
          <ac:chgData name="Naama Kroyzer" userId="ad0bc84a7d99b4fd" providerId="LiveId" clId="{698247F1-9A94-4739-9163-86707250C412}" dt="2026-03-18T10:21:35.607" v="3896"/>
          <ac:picMkLst>
            <pc:docMk/>
            <pc:sldMk cId="1218962518" sldId="906"/>
            <ac:picMk id="5" creationId="{47350F71-F7A1-8501-1A4B-52F1B8D545A8}"/>
          </ac:picMkLst>
        </pc:picChg>
      </pc:sldChg>
      <pc:sldChg chg="addSp modSp mod modNotesTx">
        <pc:chgData name="Naama Kroyzer" userId="ad0bc84a7d99b4fd" providerId="LiveId" clId="{698247F1-9A94-4739-9163-86707250C412}" dt="2026-03-18T10:21:50.401" v="3904"/>
        <pc:sldMkLst>
          <pc:docMk/>
          <pc:sldMk cId="2038874212" sldId="909"/>
        </pc:sldMkLst>
        <pc:spChg chg="mod">
          <ac:chgData name="Naama Kroyzer" userId="ad0bc84a7d99b4fd" providerId="LiveId" clId="{698247F1-9A94-4739-9163-86707250C412}" dt="2026-03-16T08:50:30.035" v="253" actId="20577"/>
          <ac:spMkLst>
            <pc:docMk/>
            <pc:sldMk cId="2038874212" sldId="909"/>
            <ac:spMk id="2" creationId="{A9C10641-2604-E46E-DE07-4149659AFF10}"/>
          </ac:spMkLst>
        </pc:spChg>
        <pc:spChg chg="mod">
          <ac:chgData name="Naama Kroyzer" userId="ad0bc84a7d99b4fd" providerId="LiveId" clId="{698247F1-9A94-4739-9163-86707250C412}" dt="2026-03-17T21:39:14.197" v="2877" actId="2710"/>
          <ac:spMkLst>
            <pc:docMk/>
            <pc:sldMk cId="2038874212" sldId="909"/>
            <ac:spMk id="3" creationId="{6BA97AE1-162C-5222-3DEE-8B66575DEB0F}"/>
          </ac:spMkLst>
        </pc:spChg>
        <pc:spChg chg="mod">
          <ac:chgData name="Naama Kroyzer" userId="ad0bc84a7d99b4fd" providerId="LiveId" clId="{698247F1-9A94-4739-9163-86707250C412}" dt="2026-03-17T21:33:19.751" v="2683" actId="14100"/>
          <ac:spMkLst>
            <pc:docMk/>
            <pc:sldMk cId="2038874212" sldId="909"/>
            <ac:spMk id="4" creationId="{ABFFF50D-2466-D2D4-1D6A-9DB52A21E549}"/>
          </ac:spMkLst>
        </pc:spChg>
        <pc:picChg chg="add mod">
          <ac:chgData name="Naama Kroyzer" userId="ad0bc84a7d99b4fd" providerId="LiveId" clId="{698247F1-9A94-4739-9163-86707250C412}" dt="2026-03-18T10:21:50.401" v="3904"/>
          <ac:picMkLst>
            <pc:docMk/>
            <pc:sldMk cId="2038874212" sldId="909"/>
            <ac:picMk id="5" creationId="{5102C2F9-75D2-8DA7-0586-56083DF13ACF}"/>
          </ac:picMkLst>
        </pc:picChg>
      </pc:sldChg>
      <pc:sldChg chg="addSp modSp mod modNotesTx">
        <pc:chgData name="Naama Kroyzer" userId="ad0bc84a7d99b4fd" providerId="LiveId" clId="{698247F1-9A94-4739-9163-86707250C412}" dt="2026-03-18T10:21:53.538" v="3906"/>
        <pc:sldMkLst>
          <pc:docMk/>
          <pc:sldMk cId="2417915530" sldId="912"/>
        </pc:sldMkLst>
        <pc:spChg chg="mod">
          <ac:chgData name="Naama Kroyzer" userId="ad0bc84a7d99b4fd" providerId="LiveId" clId="{698247F1-9A94-4739-9163-86707250C412}" dt="2026-03-17T21:39:35.686" v="2882" actId="27636"/>
          <ac:spMkLst>
            <pc:docMk/>
            <pc:sldMk cId="2417915530" sldId="912"/>
            <ac:spMk id="3" creationId="{C99D3028-626F-7026-A406-51924BFB1CBE}"/>
          </ac:spMkLst>
        </pc:spChg>
        <pc:spChg chg="mod ord">
          <ac:chgData name="Naama Kroyzer" userId="ad0bc84a7d99b4fd" providerId="LiveId" clId="{698247F1-9A94-4739-9163-86707250C412}" dt="2026-03-17T22:21:36.020" v="3135" actId="14100"/>
          <ac:spMkLst>
            <pc:docMk/>
            <pc:sldMk cId="2417915530" sldId="912"/>
            <ac:spMk id="4" creationId="{780A64D0-08C4-0FC0-C388-11FC85F1A7EF}"/>
          </ac:spMkLst>
        </pc:spChg>
        <pc:picChg chg="add mod">
          <ac:chgData name="Naama Kroyzer" userId="ad0bc84a7d99b4fd" providerId="LiveId" clId="{698247F1-9A94-4739-9163-86707250C412}" dt="2026-03-18T10:21:53.538" v="3906"/>
          <ac:picMkLst>
            <pc:docMk/>
            <pc:sldMk cId="2417915530" sldId="912"/>
            <ac:picMk id="5" creationId="{0BA8901B-CDD6-964B-FCF8-B7B2A996BE5C}"/>
          </ac:picMkLst>
        </pc:picChg>
      </pc:sldChg>
      <pc:sldChg chg="del">
        <pc:chgData name="Naama Kroyzer" userId="ad0bc84a7d99b4fd" providerId="LiveId" clId="{698247F1-9A94-4739-9163-86707250C412}" dt="2026-03-17T21:17:52.986" v="2089" actId="47"/>
        <pc:sldMkLst>
          <pc:docMk/>
          <pc:sldMk cId="1180163688" sldId="916"/>
        </pc:sldMkLst>
      </pc:sldChg>
      <pc:sldChg chg="addSp delSp modSp mod setBg modNotesTx">
        <pc:chgData name="Naama Kroyzer" userId="ad0bc84a7d99b4fd" providerId="LiveId" clId="{698247F1-9A94-4739-9163-86707250C412}" dt="2026-03-18T10:21:04.885" v="3884" actId="1076"/>
        <pc:sldMkLst>
          <pc:docMk/>
          <pc:sldMk cId="2626321159" sldId="917"/>
        </pc:sldMkLst>
        <pc:spChg chg="mod">
          <ac:chgData name="Naama Kroyzer" userId="ad0bc84a7d99b4fd" providerId="LiveId" clId="{698247F1-9A94-4739-9163-86707250C412}" dt="2026-03-17T20:50:50.403" v="1891" actId="20577"/>
          <ac:spMkLst>
            <pc:docMk/>
            <pc:sldMk cId="2626321159" sldId="917"/>
            <ac:spMk id="2" creationId="{6847EFCC-5F7D-826F-37A4-CA921C5F0FDD}"/>
          </ac:spMkLst>
        </pc:spChg>
        <pc:spChg chg="add del">
          <ac:chgData name="Naama Kroyzer" userId="ad0bc84a7d99b4fd" providerId="LiveId" clId="{698247F1-9A94-4739-9163-86707250C412}" dt="2026-03-17T16:21:44.575" v="1551" actId="478"/>
          <ac:spMkLst>
            <pc:docMk/>
            <pc:sldMk cId="2626321159" sldId="917"/>
            <ac:spMk id="3" creationId="{7A56721A-B168-B8F4-C319-7C7BBF84E9DE}"/>
          </ac:spMkLst>
        </pc:spChg>
        <pc:spChg chg="add">
          <ac:chgData name="Naama Kroyzer" userId="ad0bc84a7d99b4fd" providerId="LiveId" clId="{698247F1-9A94-4739-9163-86707250C412}" dt="2026-03-17T16:20:59.182" v="1548"/>
          <ac:spMkLst>
            <pc:docMk/>
            <pc:sldMk cId="2626321159" sldId="917"/>
            <ac:spMk id="4" creationId="{833ED590-F8AB-C768-6206-0300BEFE4E4F}"/>
          </ac:spMkLst>
        </pc:spChg>
        <pc:grpChg chg="add mod">
          <ac:chgData name="Naama Kroyzer" userId="ad0bc84a7d99b4fd" providerId="LiveId" clId="{698247F1-9A94-4739-9163-86707250C412}" dt="2026-03-17T20:50:35.030" v="1882" actId="1076"/>
          <ac:grpSpMkLst>
            <pc:docMk/>
            <pc:sldMk cId="2626321159" sldId="917"/>
            <ac:grpSpMk id="5" creationId="{D3623B2F-9166-70DE-2F70-344AE1D8B543}"/>
          </ac:grpSpMkLst>
        </pc:grpChg>
        <pc:grpChg chg="add del mod ord">
          <ac:chgData name="Naama Kroyzer" userId="ad0bc84a7d99b4fd" providerId="LiveId" clId="{698247F1-9A94-4739-9163-86707250C412}" dt="2026-03-17T20:50:28.108" v="1881" actId="164"/>
          <ac:grpSpMkLst>
            <pc:docMk/>
            <pc:sldMk cId="2626321159" sldId="917"/>
            <ac:grpSpMk id="9" creationId="{6B455507-FB55-4496-CC65-151CB09B3846}"/>
          </ac:grpSpMkLst>
        </pc:grpChg>
        <pc:picChg chg="add del mod">
          <ac:chgData name="Naama Kroyzer" userId="ad0bc84a7d99b4fd" providerId="LiveId" clId="{698247F1-9A94-4739-9163-86707250C412}" dt="2026-03-18T10:16:57.414" v="3864" actId="478"/>
          <ac:picMkLst>
            <pc:docMk/>
            <pc:sldMk cId="2626321159" sldId="917"/>
            <ac:picMk id="3" creationId="{152A92E3-580B-1295-CB5A-21B6548BD36F}"/>
          </ac:picMkLst>
        </pc:picChg>
        <pc:picChg chg="add mod">
          <ac:chgData name="Naama Kroyzer" userId="ad0bc84a7d99b4fd" providerId="LiveId" clId="{698247F1-9A94-4739-9163-86707250C412}" dt="2026-03-17T20:50:28.108" v="1881" actId="164"/>
          <ac:picMkLst>
            <pc:docMk/>
            <pc:sldMk cId="2626321159" sldId="917"/>
            <ac:picMk id="4" creationId="{BA888F63-3D0E-38FA-9D83-9A96BC0E62BC}"/>
          </ac:picMkLst>
        </pc:picChg>
        <pc:picChg chg="add mod ord">
          <ac:chgData name="Naama Kroyzer" userId="ad0bc84a7d99b4fd" providerId="LiveId" clId="{698247F1-9A94-4739-9163-86707250C412}" dt="2026-03-17T16:22:37.170" v="1561" actId="164"/>
          <ac:picMkLst>
            <pc:docMk/>
            <pc:sldMk cId="2626321159" sldId="917"/>
            <ac:picMk id="6" creationId="{6BA75F52-CC28-6738-5D19-BA18D1A25C9F}"/>
          </ac:picMkLst>
        </pc:picChg>
        <pc:picChg chg="add mod">
          <ac:chgData name="Naama Kroyzer" userId="ad0bc84a7d99b4fd" providerId="LiveId" clId="{698247F1-9A94-4739-9163-86707250C412}" dt="2026-03-17T16:22:37.170" v="1561" actId="164"/>
          <ac:picMkLst>
            <pc:docMk/>
            <pc:sldMk cId="2626321159" sldId="917"/>
            <ac:picMk id="8" creationId="{1D3B0CB7-9AB7-454E-EBA8-FCA45C1B9588}"/>
          </ac:picMkLst>
        </pc:picChg>
        <pc:picChg chg="add del mod">
          <ac:chgData name="Naama Kroyzer" userId="ad0bc84a7d99b4fd" providerId="LiveId" clId="{698247F1-9A94-4739-9163-86707250C412}" dt="2026-03-18T10:20:39.767" v="3878" actId="478"/>
          <ac:picMkLst>
            <pc:docMk/>
            <pc:sldMk cId="2626321159" sldId="917"/>
            <ac:picMk id="10" creationId="{3B741D28-9323-D3FC-E293-7F120002E7E0}"/>
          </ac:picMkLst>
        </pc:picChg>
        <pc:picChg chg="add mod modCrop">
          <ac:chgData name="Naama Kroyzer" userId="ad0bc84a7d99b4fd" providerId="LiveId" clId="{698247F1-9A94-4739-9163-86707250C412}" dt="2026-03-18T10:21:04.885" v="3884" actId="1076"/>
          <ac:picMkLst>
            <pc:docMk/>
            <pc:sldMk cId="2626321159" sldId="917"/>
            <ac:picMk id="12" creationId="{C9D8ECED-82FC-384F-0AC7-F5AADA7AA733}"/>
          </ac:picMkLst>
        </pc:picChg>
      </pc:sldChg>
      <pc:sldChg chg="addSp delSp modSp mod setBg modClrScheme delDesignElem chgLayout">
        <pc:chgData name="Naama Kroyzer" userId="ad0bc84a7d99b4fd" providerId="LiveId" clId="{698247F1-9A94-4739-9163-86707250C412}" dt="2026-03-18T10:21:15.314" v="3888"/>
        <pc:sldMkLst>
          <pc:docMk/>
          <pc:sldMk cId="968336246" sldId="918"/>
        </pc:sldMkLst>
        <pc:spChg chg="mod ord">
          <ac:chgData name="Naama Kroyzer" userId="ad0bc84a7d99b4fd" providerId="LiveId" clId="{698247F1-9A94-4739-9163-86707250C412}" dt="2026-03-17T21:06:08.952" v="2003" actId="27636"/>
          <ac:spMkLst>
            <pc:docMk/>
            <pc:sldMk cId="968336246" sldId="918"/>
            <ac:spMk id="2" creationId="{5522FFF9-E620-C28D-A1CB-696E31CD5E5D}"/>
          </ac:spMkLst>
        </pc:spChg>
        <pc:spChg chg="add del mod">
          <ac:chgData name="Naama Kroyzer" userId="ad0bc84a7d99b4fd" providerId="LiveId" clId="{698247F1-9A94-4739-9163-86707250C412}" dt="2026-03-17T16:29:51.063" v="1670" actId="26606"/>
          <ac:spMkLst>
            <pc:docMk/>
            <pc:sldMk cId="968336246" sldId="918"/>
            <ac:spMk id="3" creationId="{19AB980B-1D4D-C6F1-D655-7D042F5236C6}"/>
          </ac:spMkLst>
        </pc:spChg>
        <pc:spChg chg="mod">
          <ac:chgData name="Naama Kroyzer" userId="ad0bc84a7d99b4fd" providerId="LiveId" clId="{698247F1-9A94-4739-9163-86707250C412}" dt="2026-03-17T21:04:59.032" v="1985" actId="2085"/>
          <ac:spMkLst>
            <pc:docMk/>
            <pc:sldMk cId="968336246" sldId="918"/>
            <ac:spMk id="4" creationId="{97CDAD98-30C8-E62E-74A0-CEA8476F39C0}"/>
          </ac:spMkLst>
        </pc:spChg>
        <pc:spChg chg="mod">
          <ac:chgData name="Naama Kroyzer" userId="ad0bc84a7d99b4fd" providerId="LiveId" clId="{698247F1-9A94-4739-9163-86707250C412}" dt="2026-03-17T21:04:59.032" v="1985" actId="2085"/>
          <ac:spMkLst>
            <pc:docMk/>
            <pc:sldMk cId="968336246" sldId="918"/>
            <ac:spMk id="5" creationId="{885FEB09-F335-CB73-8A08-9A2846216D1F}"/>
          </ac:spMkLst>
        </pc:spChg>
        <pc:spChg chg="mod">
          <ac:chgData name="Naama Kroyzer" userId="ad0bc84a7d99b4fd" providerId="LiveId" clId="{698247F1-9A94-4739-9163-86707250C412}" dt="2026-03-17T21:07:03.896" v="2004" actId="207"/>
          <ac:spMkLst>
            <pc:docMk/>
            <pc:sldMk cId="968336246" sldId="918"/>
            <ac:spMk id="6" creationId="{7AF29FC2-E952-AAC7-5177-E3B8D52A43EF}"/>
          </ac:spMkLst>
        </pc:spChg>
        <pc:spChg chg="add del">
          <ac:chgData name="Naama Kroyzer" userId="ad0bc84a7d99b4fd" providerId="LiveId" clId="{698247F1-9A94-4739-9163-86707250C412}" dt="2026-03-17T16:29:07.401" v="1665" actId="26606"/>
          <ac:spMkLst>
            <pc:docMk/>
            <pc:sldMk cId="968336246" sldId="918"/>
            <ac:spMk id="6" creationId="{BACC6370-2D7E-4714-9D71-7542949D7D5D}"/>
          </ac:spMkLst>
        </pc:spChg>
        <pc:spChg chg="mod">
          <ac:chgData name="Naama Kroyzer" userId="ad0bc84a7d99b4fd" providerId="LiveId" clId="{698247F1-9A94-4739-9163-86707250C412}" dt="2026-03-17T21:04:59.032" v="1985" actId="2085"/>
          <ac:spMkLst>
            <pc:docMk/>
            <pc:sldMk cId="968336246" sldId="918"/>
            <ac:spMk id="7" creationId="{044CFD38-2219-87A1-9196-21B78E7EA37C}"/>
          </ac:spMkLst>
        </pc:spChg>
        <pc:spChg chg="add del">
          <ac:chgData name="Naama Kroyzer" userId="ad0bc84a7d99b4fd" providerId="LiveId" clId="{698247F1-9A94-4739-9163-86707250C412}" dt="2026-03-17T16:29:07.401" v="1665" actId="26606"/>
          <ac:spMkLst>
            <pc:docMk/>
            <pc:sldMk cId="968336246" sldId="918"/>
            <ac:spMk id="7" creationId="{F68B3F68-107C-434F-AA38-110D5EA91B85}"/>
          </ac:spMkLst>
        </pc:spChg>
        <pc:spChg chg="mod">
          <ac:chgData name="Naama Kroyzer" userId="ad0bc84a7d99b4fd" providerId="LiveId" clId="{698247F1-9A94-4739-9163-86707250C412}" dt="2026-03-17T21:05:06.873" v="1987" actId="2085"/>
          <ac:spMkLst>
            <pc:docMk/>
            <pc:sldMk cId="968336246" sldId="918"/>
            <ac:spMk id="8" creationId="{9CEBC73D-8705-C8BF-7280-22CFA7D3638D}"/>
          </ac:spMkLst>
        </pc:spChg>
        <pc:spChg chg="add del">
          <ac:chgData name="Naama Kroyzer" userId="ad0bc84a7d99b4fd" providerId="LiveId" clId="{698247F1-9A94-4739-9163-86707250C412}" dt="2026-03-17T16:29:07.401" v="1665" actId="26606"/>
          <ac:spMkLst>
            <pc:docMk/>
            <pc:sldMk cId="968336246" sldId="918"/>
            <ac:spMk id="8" creationId="{AAD0DBB9-1A4B-4391-81D4-CB19F9AB918A}"/>
          </ac:spMkLst>
        </pc:spChg>
        <pc:spChg chg="mod">
          <ac:chgData name="Naama Kroyzer" userId="ad0bc84a7d99b4fd" providerId="LiveId" clId="{698247F1-9A94-4739-9163-86707250C412}" dt="2026-03-17T21:04:59.032" v="1985" actId="2085"/>
          <ac:spMkLst>
            <pc:docMk/>
            <pc:sldMk cId="968336246" sldId="918"/>
            <ac:spMk id="9" creationId="{8060F90F-A84E-33AE-364A-2B831D8210CF}"/>
          </ac:spMkLst>
        </pc:spChg>
        <pc:spChg chg="add del">
          <ac:chgData name="Naama Kroyzer" userId="ad0bc84a7d99b4fd" providerId="LiveId" clId="{698247F1-9A94-4739-9163-86707250C412}" dt="2026-03-17T16:27:35.035" v="1644" actId="26606"/>
          <ac:spMkLst>
            <pc:docMk/>
            <pc:sldMk cId="968336246" sldId="918"/>
            <ac:spMk id="9" creationId="{BACC6370-2D7E-4714-9D71-7542949D7D5D}"/>
          </ac:spMkLst>
        </pc:spChg>
        <pc:spChg chg="add del">
          <ac:chgData name="Naama Kroyzer" userId="ad0bc84a7d99b4fd" providerId="LiveId" clId="{698247F1-9A94-4739-9163-86707250C412}" dt="2026-03-17T16:29:07.401" v="1665" actId="26606"/>
          <ac:spMkLst>
            <pc:docMk/>
            <pc:sldMk cId="968336246" sldId="918"/>
            <ac:spMk id="10" creationId="{063BBA22-50EA-4C4D-BE05-F1CE4E63AA56}"/>
          </ac:spMkLst>
        </pc:spChg>
        <pc:spChg chg="add del">
          <ac:chgData name="Naama Kroyzer" userId="ad0bc84a7d99b4fd" providerId="LiveId" clId="{698247F1-9A94-4739-9163-86707250C412}" dt="2026-03-17T16:27:35.035" v="1644" actId="26606"/>
          <ac:spMkLst>
            <pc:docMk/>
            <pc:sldMk cId="968336246" sldId="918"/>
            <ac:spMk id="11" creationId="{F68B3F68-107C-434F-AA38-110D5EA91B85}"/>
          </ac:spMkLst>
        </pc:spChg>
        <pc:spChg chg="add del">
          <ac:chgData name="Naama Kroyzer" userId="ad0bc84a7d99b4fd" providerId="LiveId" clId="{698247F1-9A94-4739-9163-86707250C412}" dt="2026-03-17T16:27:35.035" v="1644" actId="26606"/>
          <ac:spMkLst>
            <pc:docMk/>
            <pc:sldMk cId="968336246" sldId="918"/>
            <ac:spMk id="13" creationId="{AAD0DBB9-1A4B-4391-81D4-CB19F9AB918A}"/>
          </ac:spMkLst>
        </pc:spChg>
        <pc:spChg chg="add del">
          <ac:chgData name="Naama Kroyzer" userId="ad0bc84a7d99b4fd" providerId="LiveId" clId="{698247F1-9A94-4739-9163-86707250C412}" dt="2026-03-17T16:29:22.491" v="1667" actId="26606"/>
          <ac:spMkLst>
            <pc:docMk/>
            <pc:sldMk cId="968336246" sldId="918"/>
            <ac:spMk id="14" creationId="{BACC6370-2D7E-4714-9D71-7542949D7D5D}"/>
          </ac:spMkLst>
        </pc:spChg>
        <pc:spChg chg="add del">
          <ac:chgData name="Naama Kroyzer" userId="ad0bc84a7d99b4fd" providerId="LiveId" clId="{698247F1-9A94-4739-9163-86707250C412}" dt="2026-03-17T16:27:35.035" v="1644" actId="26606"/>
          <ac:spMkLst>
            <pc:docMk/>
            <pc:sldMk cId="968336246" sldId="918"/>
            <ac:spMk id="15" creationId="{063BBA22-50EA-4C4D-BE05-F1CE4E63AA56}"/>
          </ac:spMkLst>
        </pc:spChg>
        <pc:spChg chg="add del">
          <ac:chgData name="Naama Kroyzer" userId="ad0bc84a7d99b4fd" providerId="LiveId" clId="{698247F1-9A94-4739-9163-86707250C412}" dt="2026-03-17T16:29:22.491" v="1667" actId="26606"/>
          <ac:spMkLst>
            <pc:docMk/>
            <pc:sldMk cId="968336246" sldId="918"/>
            <ac:spMk id="16" creationId="{F68B3F68-107C-434F-AA38-110D5EA91B85}"/>
          </ac:spMkLst>
        </pc:spChg>
        <pc:spChg chg="add del">
          <ac:chgData name="Naama Kroyzer" userId="ad0bc84a7d99b4fd" providerId="LiveId" clId="{698247F1-9A94-4739-9163-86707250C412}" dt="2026-03-17T16:29:22.491" v="1667" actId="26606"/>
          <ac:spMkLst>
            <pc:docMk/>
            <pc:sldMk cId="968336246" sldId="918"/>
            <ac:spMk id="17" creationId="{AAD0DBB9-1A4B-4391-81D4-CB19F9AB918A}"/>
          </ac:spMkLst>
        </pc:spChg>
        <pc:spChg chg="add del">
          <ac:chgData name="Naama Kroyzer" userId="ad0bc84a7d99b4fd" providerId="LiveId" clId="{698247F1-9A94-4739-9163-86707250C412}" dt="2026-03-17T16:29:22.491" v="1667" actId="26606"/>
          <ac:spMkLst>
            <pc:docMk/>
            <pc:sldMk cId="968336246" sldId="918"/>
            <ac:spMk id="18" creationId="{063BBA22-50EA-4C4D-BE05-F1CE4E63AA56}"/>
          </ac:spMkLst>
        </pc:spChg>
        <pc:spChg chg="add del">
          <ac:chgData name="Naama Kroyzer" userId="ad0bc84a7d99b4fd" providerId="LiveId" clId="{698247F1-9A94-4739-9163-86707250C412}" dt="2026-03-17T16:29:51.046" v="1669" actId="26606"/>
          <ac:spMkLst>
            <pc:docMk/>
            <pc:sldMk cId="968336246" sldId="918"/>
            <ac:spMk id="21" creationId="{BACC6370-2D7E-4714-9D71-7542949D7D5D}"/>
          </ac:spMkLst>
        </pc:spChg>
        <pc:spChg chg="add del">
          <ac:chgData name="Naama Kroyzer" userId="ad0bc84a7d99b4fd" providerId="LiveId" clId="{698247F1-9A94-4739-9163-86707250C412}" dt="2026-03-17T16:29:51.046" v="1669" actId="26606"/>
          <ac:spMkLst>
            <pc:docMk/>
            <pc:sldMk cId="968336246" sldId="918"/>
            <ac:spMk id="22" creationId="{F68B3F68-107C-434F-AA38-110D5EA91B85}"/>
          </ac:spMkLst>
        </pc:spChg>
        <pc:spChg chg="add del">
          <ac:chgData name="Naama Kroyzer" userId="ad0bc84a7d99b4fd" providerId="LiveId" clId="{698247F1-9A94-4739-9163-86707250C412}" dt="2026-03-17T16:29:51.046" v="1669" actId="26606"/>
          <ac:spMkLst>
            <pc:docMk/>
            <pc:sldMk cId="968336246" sldId="918"/>
            <ac:spMk id="23" creationId="{AAD0DBB9-1A4B-4391-81D4-CB19F9AB918A}"/>
          </ac:spMkLst>
        </pc:spChg>
        <pc:spChg chg="add del">
          <ac:chgData name="Naama Kroyzer" userId="ad0bc84a7d99b4fd" providerId="LiveId" clId="{698247F1-9A94-4739-9163-86707250C412}" dt="2026-03-17T16:29:51.046" v="1669" actId="26606"/>
          <ac:spMkLst>
            <pc:docMk/>
            <pc:sldMk cId="968336246" sldId="918"/>
            <ac:spMk id="24" creationId="{063BBA22-50EA-4C4D-BE05-F1CE4E63AA56}"/>
          </ac:spMkLst>
        </pc:spChg>
        <pc:spChg chg="add del">
          <ac:chgData name="Naama Kroyzer" userId="ad0bc84a7d99b4fd" providerId="LiveId" clId="{698247F1-9A94-4739-9163-86707250C412}" dt="2026-03-17T21:05:35.949" v="1988" actId="700"/>
          <ac:spMkLst>
            <pc:docMk/>
            <pc:sldMk cId="968336246" sldId="918"/>
            <ac:spMk id="32" creationId="{BACC6370-2D7E-4714-9D71-7542949D7D5D}"/>
          </ac:spMkLst>
        </pc:spChg>
        <pc:spChg chg="add del">
          <ac:chgData name="Naama Kroyzer" userId="ad0bc84a7d99b4fd" providerId="LiveId" clId="{698247F1-9A94-4739-9163-86707250C412}" dt="2026-03-17T21:05:35.949" v="1988" actId="700"/>
          <ac:spMkLst>
            <pc:docMk/>
            <pc:sldMk cId="968336246" sldId="918"/>
            <ac:spMk id="34" creationId="{F68B3F68-107C-434F-AA38-110D5EA91B85}"/>
          </ac:spMkLst>
        </pc:spChg>
        <pc:spChg chg="add del">
          <ac:chgData name="Naama Kroyzer" userId="ad0bc84a7d99b4fd" providerId="LiveId" clId="{698247F1-9A94-4739-9163-86707250C412}" dt="2026-03-17T21:05:35.949" v="1988" actId="700"/>
          <ac:spMkLst>
            <pc:docMk/>
            <pc:sldMk cId="968336246" sldId="918"/>
            <ac:spMk id="36" creationId="{AAD0DBB9-1A4B-4391-81D4-CB19F9AB918A}"/>
          </ac:spMkLst>
        </pc:spChg>
        <pc:spChg chg="add del">
          <ac:chgData name="Naama Kroyzer" userId="ad0bc84a7d99b4fd" providerId="LiveId" clId="{698247F1-9A94-4739-9163-86707250C412}" dt="2026-03-17T21:05:35.949" v="1988" actId="700"/>
          <ac:spMkLst>
            <pc:docMk/>
            <pc:sldMk cId="968336246" sldId="918"/>
            <ac:spMk id="38" creationId="{063BBA22-50EA-4C4D-BE05-F1CE4E63AA56}"/>
          </ac:spMkLst>
        </pc:spChg>
        <pc:grpChg chg="mod">
          <ac:chgData name="Naama Kroyzer" userId="ad0bc84a7d99b4fd" providerId="LiveId" clId="{698247F1-9A94-4739-9163-86707250C412}" dt="2026-03-17T21:01:12.531" v="1963" actId="18245"/>
          <ac:grpSpMkLst>
            <pc:docMk/>
            <pc:sldMk cId="968336246" sldId="918"/>
            <ac:grpSpMk id="3" creationId="{CCB82B6B-C436-60B2-6F2A-7192E40CAFC0}"/>
          </ac:grpSpMkLst>
        </pc:grpChg>
        <pc:graphicFrameChg chg="add del mod">
          <ac:chgData name="Naama Kroyzer" userId="ad0bc84a7d99b4fd" providerId="LiveId" clId="{698247F1-9A94-4739-9163-86707250C412}" dt="2026-03-17T16:27:35.035" v="1644" actId="26606"/>
          <ac:graphicFrameMkLst>
            <pc:docMk/>
            <pc:sldMk cId="968336246" sldId="918"/>
            <ac:graphicFrameMk id="5" creationId="{79AC1733-69D6-EC71-E68E-C32C26621CD7}"/>
          </ac:graphicFrameMkLst>
        </pc:graphicFrameChg>
        <pc:graphicFrameChg chg="add del">
          <ac:chgData name="Naama Kroyzer" userId="ad0bc84a7d99b4fd" providerId="LiveId" clId="{698247F1-9A94-4739-9163-86707250C412}" dt="2026-03-17T16:29:07.401" v="1665" actId="26606"/>
          <ac:graphicFrameMkLst>
            <pc:docMk/>
            <pc:sldMk cId="968336246" sldId="918"/>
            <ac:graphicFrameMk id="12" creationId="{ED2528AB-A2D8-C991-DF78-8217173C624E}"/>
          </ac:graphicFrameMkLst>
        </pc:graphicFrameChg>
        <pc:graphicFrameChg chg="add del">
          <ac:chgData name="Naama Kroyzer" userId="ad0bc84a7d99b4fd" providerId="LiveId" clId="{698247F1-9A94-4739-9163-86707250C412}" dt="2026-03-17T16:29:22.491" v="1667" actId="26606"/>
          <ac:graphicFrameMkLst>
            <pc:docMk/>
            <pc:sldMk cId="968336246" sldId="918"/>
            <ac:graphicFrameMk id="19" creationId="{07B35E56-3689-7B2B-F6BD-1F4DE3709BD2}"/>
          </ac:graphicFrameMkLst>
        </pc:graphicFrameChg>
        <pc:graphicFrameChg chg="add del">
          <ac:chgData name="Naama Kroyzer" userId="ad0bc84a7d99b4fd" providerId="LiveId" clId="{698247F1-9A94-4739-9163-86707250C412}" dt="2026-03-17T16:29:51.046" v="1669" actId="26606"/>
          <ac:graphicFrameMkLst>
            <pc:docMk/>
            <pc:sldMk cId="968336246" sldId="918"/>
            <ac:graphicFrameMk id="25" creationId="{ED2528AB-A2D8-C991-DF78-8217173C624E}"/>
          </ac:graphicFrameMkLst>
        </pc:graphicFrameChg>
        <pc:graphicFrameChg chg="add del mod modGraphic">
          <ac:chgData name="Naama Kroyzer" userId="ad0bc84a7d99b4fd" providerId="LiveId" clId="{698247F1-9A94-4739-9163-86707250C412}" dt="2026-03-17T21:01:12.531" v="1963" actId="18245"/>
          <ac:graphicFrameMkLst>
            <pc:docMk/>
            <pc:sldMk cId="968336246" sldId="918"/>
            <ac:graphicFrameMk id="27" creationId="{DEC88D05-5CE6-2364-1643-923905484694}"/>
          </ac:graphicFrameMkLst>
        </pc:graphicFrameChg>
        <pc:picChg chg="add del mod">
          <ac:chgData name="Naama Kroyzer" userId="ad0bc84a7d99b4fd" providerId="LiveId" clId="{698247F1-9A94-4739-9163-86707250C412}" dt="2026-03-18T10:21:14.731" v="3887" actId="478"/>
          <ac:picMkLst>
            <pc:docMk/>
            <pc:sldMk cId="968336246" sldId="918"/>
            <ac:picMk id="10" creationId="{CF54D1F1-75DB-1E65-5087-FD34253CDA0D}"/>
          </ac:picMkLst>
        </pc:picChg>
        <pc:picChg chg="add mod">
          <ac:chgData name="Naama Kroyzer" userId="ad0bc84a7d99b4fd" providerId="LiveId" clId="{698247F1-9A94-4739-9163-86707250C412}" dt="2026-03-18T10:21:15.314" v="3888"/>
          <ac:picMkLst>
            <pc:docMk/>
            <pc:sldMk cId="968336246" sldId="918"/>
            <ac:picMk id="11" creationId="{786C6C10-869B-97AE-33E5-3B190D63F885}"/>
          </ac:picMkLst>
        </pc:picChg>
      </pc:sldChg>
      <pc:sldChg chg="addSp modSp mod setBg">
        <pc:chgData name="Naama Kroyzer" userId="ad0bc84a7d99b4fd" providerId="LiveId" clId="{698247F1-9A94-4739-9163-86707250C412}" dt="2026-03-18T10:21:26.132" v="3891"/>
        <pc:sldMkLst>
          <pc:docMk/>
          <pc:sldMk cId="3979773718" sldId="919"/>
        </pc:sldMkLst>
        <pc:spChg chg="mod">
          <ac:chgData name="Naama Kroyzer" userId="ad0bc84a7d99b4fd" providerId="LiveId" clId="{698247F1-9A94-4739-9163-86707250C412}" dt="2026-03-17T21:07:35.747" v="2010" actId="113"/>
          <ac:spMkLst>
            <pc:docMk/>
            <pc:sldMk cId="3979773718" sldId="919"/>
            <ac:spMk id="2" creationId="{DA12EA64-CECF-4263-A5D6-DA90CC4C7EC8}"/>
          </ac:spMkLst>
        </pc:spChg>
        <pc:spChg chg="mod">
          <ac:chgData name="Naama Kroyzer" userId="ad0bc84a7d99b4fd" providerId="LiveId" clId="{698247F1-9A94-4739-9163-86707250C412}" dt="2026-03-17T21:07:52.080" v="2012" actId="14100"/>
          <ac:spMkLst>
            <pc:docMk/>
            <pc:sldMk cId="3979773718" sldId="919"/>
            <ac:spMk id="3" creationId="{0CC0CDAD-97DD-A20E-45BD-D34A93585D69}"/>
          </ac:spMkLst>
        </pc:spChg>
        <pc:picChg chg="add mod">
          <ac:chgData name="Naama Kroyzer" userId="ad0bc84a7d99b4fd" providerId="LiveId" clId="{698247F1-9A94-4739-9163-86707250C412}" dt="2026-03-18T10:21:26.132" v="3891"/>
          <ac:picMkLst>
            <pc:docMk/>
            <pc:sldMk cId="3979773718" sldId="919"/>
            <ac:picMk id="4" creationId="{20720CAF-3145-22D0-AA36-CAC496A2F5A3}"/>
          </ac:picMkLst>
        </pc:picChg>
      </pc:sldChg>
      <pc:sldChg chg="addSp modSp mod setBg">
        <pc:chgData name="Naama Kroyzer" userId="ad0bc84a7d99b4fd" providerId="LiveId" clId="{698247F1-9A94-4739-9163-86707250C412}" dt="2026-03-18T10:21:27.946" v="3892"/>
        <pc:sldMkLst>
          <pc:docMk/>
          <pc:sldMk cId="1765857483" sldId="920"/>
        </pc:sldMkLst>
        <pc:spChg chg="mod">
          <ac:chgData name="Naama Kroyzer" userId="ad0bc84a7d99b4fd" providerId="LiveId" clId="{698247F1-9A94-4739-9163-86707250C412}" dt="2026-03-17T21:08:02.951" v="2013" actId="2711"/>
          <ac:spMkLst>
            <pc:docMk/>
            <pc:sldMk cId="1765857483" sldId="920"/>
            <ac:spMk id="2" creationId="{E834E464-1873-41A9-6127-0B93B00F9A2B}"/>
          </ac:spMkLst>
        </pc:spChg>
        <pc:spChg chg="mod">
          <ac:chgData name="Naama Kroyzer" userId="ad0bc84a7d99b4fd" providerId="LiveId" clId="{698247F1-9A94-4739-9163-86707250C412}" dt="2026-03-17T21:53:34.259" v="3005" actId="1076"/>
          <ac:spMkLst>
            <pc:docMk/>
            <pc:sldMk cId="1765857483" sldId="920"/>
            <ac:spMk id="3" creationId="{4593C701-59C2-D672-4EF8-88EC98D3BA5E}"/>
          </ac:spMkLst>
        </pc:spChg>
        <pc:picChg chg="add mod">
          <ac:chgData name="Naama Kroyzer" userId="ad0bc84a7d99b4fd" providerId="LiveId" clId="{698247F1-9A94-4739-9163-86707250C412}" dt="2026-03-17T21:53:26.375" v="3003" actId="1076"/>
          <ac:picMkLst>
            <pc:docMk/>
            <pc:sldMk cId="1765857483" sldId="920"/>
            <ac:picMk id="4" creationId="{A10C2F71-A439-F27D-DC54-9A5B8891CECD}"/>
          </ac:picMkLst>
        </pc:picChg>
        <pc:picChg chg="add mod">
          <ac:chgData name="Naama Kroyzer" userId="ad0bc84a7d99b4fd" providerId="LiveId" clId="{698247F1-9A94-4739-9163-86707250C412}" dt="2026-03-18T10:21:27.946" v="3892"/>
          <ac:picMkLst>
            <pc:docMk/>
            <pc:sldMk cId="1765857483" sldId="920"/>
            <ac:picMk id="5" creationId="{5F510812-2ABD-155E-07E8-AFECDC5D1BED}"/>
          </ac:picMkLst>
        </pc:picChg>
      </pc:sldChg>
      <pc:sldChg chg="addSp delSp modSp mod setBg">
        <pc:chgData name="Naama Kroyzer" userId="ad0bc84a7d99b4fd" providerId="LiveId" clId="{698247F1-9A94-4739-9163-86707250C412}" dt="2026-03-18T10:21:37.760" v="3897"/>
        <pc:sldMkLst>
          <pc:docMk/>
          <pc:sldMk cId="1899301624" sldId="921"/>
        </pc:sldMkLst>
        <pc:spChg chg="mod">
          <ac:chgData name="Naama Kroyzer" userId="ad0bc84a7d99b4fd" providerId="LiveId" clId="{698247F1-9A94-4739-9163-86707250C412}" dt="2026-03-17T21:11:17.291" v="2044" actId="2711"/>
          <ac:spMkLst>
            <pc:docMk/>
            <pc:sldMk cId="1899301624" sldId="921"/>
            <ac:spMk id="2" creationId="{AF4FC09D-5E84-3B17-C1E3-573437F8C2A4}"/>
          </ac:spMkLst>
        </pc:spChg>
        <pc:spChg chg="del">
          <ac:chgData name="Naama Kroyzer" userId="ad0bc84a7d99b4fd" providerId="LiveId" clId="{698247F1-9A94-4739-9163-86707250C412}" dt="2026-03-17T16:35:29.412" v="1714" actId="478"/>
          <ac:spMkLst>
            <pc:docMk/>
            <pc:sldMk cId="1899301624" sldId="921"/>
            <ac:spMk id="3" creationId="{9AAE761C-A8C8-4B14-460C-0450AD64457E}"/>
          </ac:spMkLst>
        </pc:spChg>
        <pc:spChg chg="add del">
          <ac:chgData name="Naama Kroyzer" userId="ad0bc84a7d99b4fd" providerId="LiveId" clId="{698247F1-9A94-4739-9163-86707250C412}" dt="2026-03-17T16:37:47.732" v="1716" actId="478"/>
          <ac:spMkLst>
            <pc:docMk/>
            <pc:sldMk cId="1899301624" sldId="921"/>
            <ac:spMk id="4" creationId="{8F68F6AE-9F7E-3A00-1547-FDB738BA8EC6}"/>
          </ac:spMkLst>
        </pc:spChg>
        <pc:picChg chg="add mod">
          <ac:chgData name="Naama Kroyzer" userId="ad0bc84a7d99b4fd" providerId="LiveId" clId="{698247F1-9A94-4739-9163-86707250C412}" dt="2026-03-18T10:21:37.760" v="3897"/>
          <ac:picMkLst>
            <pc:docMk/>
            <pc:sldMk cId="1899301624" sldId="921"/>
            <ac:picMk id="3" creationId="{B798F43C-1820-7376-9B8F-00BB9305DC3D}"/>
          </ac:picMkLst>
        </pc:picChg>
        <pc:picChg chg="add mod ord">
          <ac:chgData name="Naama Kroyzer" userId="ad0bc84a7d99b4fd" providerId="LiveId" clId="{698247F1-9A94-4739-9163-86707250C412}" dt="2026-03-17T16:38:22.659" v="1721" actId="1076"/>
          <ac:picMkLst>
            <pc:docMk/>
            <pc:sldMk cId="1899301624" sldId="921"/>
            <ac:picMk id="5" creationId="{6527CEC0-FFA3-BD0E-05B4-9989CC771AFE}"/>
          </ac:picMkLst>
        </pc:picChg>
      </pc:sldChg>
      <pc:sldChg chg="addSp delSp modSp del mod">
        <pc:chgData name="Naama Kroyzer" userId="ad0bc84a7d99b4fd" providerId="LiveId" clId="{698247F1-9A94-4739-9163-86707250C412}" dt="2026-03-17T21:13:56.433" v="2061" actId="47"/>
        <pc:sldMkLst>
          <pc:docMk/>
          <pc:sldMk cId="538221048" sldId="922"/>
        </pc:sldMkLst>
        <pc:spChg chg="del mod">
          <ac:chgData name="Naama Kroyzer" userId="ad0bc84a7d99b4fd" providerId="LiveId" clId="{698247F1-9A94-4739-9163-86707250C412}" dt="2026-03-17T21:13:51.148" v="2059" actId="21"/>
          <ac:spMkLst>
            <pc:docMk/>
            <pc:sldMk cId="538221048" sldId="922"/>
            <ac:spMk id="2" creationId="{EA1B1459-93C4-7E43-8014-7B19D728586A}"/>
          </ac:spMkLst>
        </pc:spChg>
        <pc:spChg chg="del mod">
          <ac:chgData name="Naama Kroyzer" userId="ad0bc84a7d99b4fd" providerId="LiveId" clId="{698247F1-9A94-4739-9163-86707250C412}" dt="2026-03-17T16:38:45.671" v="1727" actId="478"/>
          <ac:spMkLst>
            <pc:docMk/>
            <pc:sldMk cId="538221048" sldId="922"/>
            <ac:spMk id="3" creationId="{60EB6342-7B48-564A-0B6D-77EC1A17447E}"/>
          </ac:spMkLst>
        </pc:spChg>
        <pc:spChg chg="add mod">
          <ac:chgData name="Naama Kroyzer" userId="ad0bc84a7d99b4fd" providerId="LiveId" clId="{698247F1-9A94-4739-9163-86707250C412}" dt="2026-03-17T21:13:51.148" v="2059" actId="21"/>
          <ac:spMkLst>
            <pc:docMk/>
            <pc:sldMk cId="538221048" sldId="922"/>
            <ac:spMk id="5" creationId="{96E64F8C-F869-D9D4-1BFB-B94A8FCA3853}"/>
          </ac:spMkLst>
        </pc:spChg>
        <pc:picChg chg="add del mod">
          <ac:chgData name="Naama Kroyzer" userId="ad0bc84a7d99b4fd" providerId="LiveId" clId="{698247F1-9A94-4739-9163-86707250C412}" dt="2026-03-17T21:13:40.477" v="2057" actId="21"/>
          <ac:picMkLst>
            <pc:docMk/>
            <pc:sldMk cId="538221048" sldId="922"/>
            <ac:picMk id="4" creationId="{2535C162-F182-FACD-8F53-4BC1B2F6F7A4}"/>
          </ac:picMkLst>
        </pc:picChg>
      </pc:sldChg>
      <pc:sldChg chg="addSp modSp new mod setBg">
        <pc:chgData name="Naama Kroyzer" userId="ad0bc84a7d99b4fd" providerId="LiveId" clId="{698247F1-9A94-4739-9163-86707250C412}" dt="2026-03-18T10:21:48.849" v="3903"/>
        <pc:sldMkLst>
          <pc:docMk/>
          <pc:sldMk cId="3890994883" sldId="924"/>
        </pc:sldMkLst>
        <pc:spChg chg="mod">
          <ac:chgData name="Naama Kroyzer" userId="ad0bc84a7d99b4fd" providerId="LiveId" clId="{698247F1-9A94-4739-9163-86707250C412}" dt="2026-03-17T21:31:46.213" v="2614" actId="122"/>
          <ac:spMkLst>
            <pc:docMk/>
            <pc:sldMk cId="3890994883" sldId="924"/>
            <ac:spMk id="2" creationId="{7232F6A3-0734-9B19-8B13-9E3CECB7D363}"/>
          </ac:spMkLst>
        </pc:spChg>
        <pc:spChg chg="mod">
          <ac:chgData name="Naama Kroyzer" userId="ad0bc84a7d99b4fd" providerId="LiveId" clId="{698247F1-9A94-4739-9163-86707250C412}" dt="2026-03-17T21:32:40.501" v="2676" actId="20577"/>
          <ac:spMkLst>
            <pc:docMk/>
            <pc:sldMk cId="3890994883" sldId="924"/>
            <ac:spMk id="3" creationId="{9B071C56-FBA6-0E1B-DE37-ECB1D4F4BCF5}"/>
          </ac:spMkLst>
        </pc:spChg>
        <pc:picChg chg="add mod">
          <ac:chgData name="Naama Kroyzer" userId="ad0bc84a7d99b4fd" providerId="LiveId" clId="{698247F1-9A94-4739-9163-86707250C412}" dt="2026-03-18T10:21:48.849" v="3903"/>
          <ac:picMkLst>
            <pc:docMk/>
            <pc:sldMk cId="3890994883" sldId="924"/>
            <ac:picMk id="4" creationId="{E2E6086B-21DF-F51B-1AAE-7690B4BC1923}"/>
          </ac:picMkLst>
        </pc:picChg>
      </pc:sldChg>
      <pc:sldChg chg="new del">
        <pc:chgData name="Naama Kroyzer" userId="ad0bc84a7d99b4fd" providerId="LiveId" clId="{698247F1-9A94-4739-9163-86707250C412}" dt="2026-03-17T21:13:34.648" v="2056" actId="47"/>
        <pc:sldMkLst>
          <pc:docMk/>
          <pc:sldMk cId="612219616" sldId="925"/>
        </pc:sldMkLst>
      </pc:sldChg>
      <pc:sldChg chg="addSp modSp new mod modNotesTx">
        <pc:chgData name="Naama Kroyzer" userId="ad0bc84a7d99b4fd" providerId="LiveId" clId="{698247F1-9A94-4739-9163-86707250C412}" dt="2026-03-18T10:21:41.210" v="3899"/>
        <pc:sldMkLst>
          <pc:docMk/>
          <pc:sldMk cId="4282477295" sldId="926"/>
        </pc:sldMkLst>
        <pc:spChg chg="add mod">
          <ac:chgData name="Naama Kroyzer" userId="ad0bc84a7d99b4fd" providerId="LiveId" clId="{698247F1-9A94-4739-9163-86707250C412}" dt="2026-03-17T21:15:31.234" v="2081" actId="1076"/>
          <ac:spMkLst>
            <pc:docMk/>
            <pc:sldMk cId="4282477295" sldId="926"/>
            <ac:spMk id="2" creationId="{EA1B1459-93C4-7E43-8014-7B19D728586A}"/>
          </ac:spMkLst>
        </pc:spChg>
        <pc:picChg chg="add mod">
          <ac:chgData name="Naama Kroyzer" userId="ad0bc84a7d99b4fd" providerId="LiveId" clId="{698247F1-9A94-4739-9163-86707250C412}" dt="2026-03-18T10:21:41.210" v="3899"/>
          <ac:picMkLst>
            <pc:docMk/>
            <pc:sldMk cId="4282477295" sldId="926"/>
            <ac:picMk id="3" creationId="{D411B249-EAA5-3693-9DAA-C387CE921AEB}"/>
          </ac:picMkLst>
        </pc:picChg>
        <pc:picChg chg="add mod">
          <ac:chgData name="Naama Kroyzer" userId="ad0bc84a7d99b4fd" providerId="LiveId" clId="{698247F1-9A94-4739-9163-86707250C412}" dt="2026-03-17T22:07:33.392" v="3085" actId="732"/>
          <ac:picMkLst>
            <pc:docMk/>
            <pc:sldMk cId="4282477295" sldId="926"/>
            <ac:picMk id="4" creationId="{2535C162-F182-FACD-8F53-4BC1B2F6F7A4}"/>
          </ac:picMkLst>
        </pc:picChg>
      </pc:sldChg>
      <pc:sldChg chg="new del">
        <pc:chgData name="Naama Kroyzer" userId="ad0bc84a7d99b4fd" providerId="LiveId" clId="{698247F1-9A94-4739-9163-86707250C412}" dt="2026-03-17T21:14:25.354" v="2069" actId="47"/>
        <pc:sldMkLst>
          <pc:docMk/>
          <pc:sldMk cId="2063794405" sldId="927"/>
        </pc:sldMkLst>
      </pc:sldChg>
      <pc:sldChg chg="addSp modSp new mod setBg">
        <pc:chgData name="Naama Kroyzer" userId="ad0bc84a7d99b4fd" providerId="LiveId" clId="{698247F1-9A94-4739-9163-86707250C412}" dt="2026-03-18T10:21:39.496" v="3898"/>
        <pc:sldMkLst>
          <pc:docMk/>
          <pc:sldMk cId="2235380317" sldId="928"/>
        </pc:sldMkLst>
        <pc:spChg chg="add mod">
          <ac:chgData name="Naama Kroyzer" userId="ad0bc84a7d99b4fd" providerId="LiveId" clId="{698247F1-9A94-4739-9163-86707250C412}" dt="2026-03-17T21:15:06.638" v="2074" actId="1076"/>
          <ac:spMkLst>
            <pc:docMk/>
            <pc:sldMk cId="2235380317" sldId="928"/>
            <ac:spMk id="3" creationId="{E6C81180-D16F-4A6A-8938-EB4B4F9DBBBC}"/>
          </ac:spMkLst>
        </pc:spChg>
        <pc:picChg chg="add mod">
          <ac:chgData name="Naama Kroyzer" userId="ad0bc84a7d99b4fd" providerId="LiveId" clId="{698247F1-9A94-4739-9163-86707250C412}" dt="2026-03-18T10:21:39.496" v="3898"/>
          <ac:picMkLst>
            <pc:docMk/>
            <pc:sldMk cId="2235380317" sldId="928"/>
            <ac:picMk id="2" creationId="{523C66B1-2161-57C6-6E1E-4661155DC8AF}"/>
          </ac:picMkLst>
        </pc:picChg>
        <pc:picChg chg="add mod">
          <ac:chgData name="Naama Kroyzer" userId="ad0bc84a7d99b4fd" providerId="LiveId" clId="{698247F1-9A94-4739-9163-86707250C412}" dt="2026-03-17T21:15:11.303" v="2075" actId="1076"/>
          <ac:picMkLst>
            <pc:docMk/>
            <pc:sldMk cId="2235380317" sldId="928"/>
            <ac:picMk id="5" creationId="{531C33C7-E58A-F18B-9743-13386F2BDD46}"/>
          </ac:picMkLst>
        </pc:picChg>
      </pc:sldChg>
      <pc:sldChg chg="addSp delSp modSp add mod">
        <pc:chgData name="Naama Kroyzer" userId="ad0bc84a7d99b4fd" providerId="LiveId" clId="{698247F1-9A94-4739-9163-86707250C412}" dt="2026-03-18T10:21:43.144" v="3900"/>
        <pc:sldMkLst>
          <pc:docMk/>
          <pc:sldMk cId="1644818439" sldId="929"/>
        </pc:sldMkLst>
        <pc:spChg chg="del mod">
          <ac:chgData name="Naama Kroyzer" userId="ad0bc84a7d99b4fd" providerId="LiveId" clId="{698247F1-9A94-4739-9163-86707250C412}" dt="2026-03-17T21:25:29.667" v="2551" actId="478"/>
          <ac:spMkLst>
            <pc:docMk/>
            <pc:sldMk cId="1644818439" sldId="929"/>
            <ac:spMk id="2" creationId="{CCCCE407-8EF1-5ED3-BCE5-E6DA4493012B}"/>
          </ac:spMkLst>
        </pc:spChg>
        <pc:spChg chg="add del mod">
          <ac:chgData name="Naama Kroyzer" userId="ad0bc84a7d99b4fd" providerId="LiveId" clId="{698247F1-9A94-4739-9163-86707250C412}" dt="2026-03-17T21:25:32.722" v="2552" actId="478"/>
          <ac:spMkLst>
            <pc:docMk/>
            <pc:sldMk cId="1644818439" sldId="929"/>
            <ac:spMk id="4" creationId="{27682995-B7E7-282F-82C8-D295E6B21CDA}"/>
          </ac:spMkLst>
        </pc:spChg>
        <pc:spChg chg="add mod">
          <ac:chgData name="Naama Kroyzer" userId="ad0bc84a7d99b4fd" providerId="LiveId" clId="{698247F1-9A94-4739-9163-86707250C412}" dt="2026-03-17T21:27:14.032" v="2582" actId="1076"/>
          <ac:spMkLst>
            <pc:docMk/>
            <pc:sldMk cId="1644818439" sldId="929"/>
            <ac:spMk id="5" creationId="{78E64371-79EB-F5D7-8C7A-B63938248CCE}"/>
          </ac:spMkLst>
        </pc:spChg>
        <pc:picChg chg="add mod">
          <ac:chgData name="Naama Kroyzer" userId="ad0bc84a7d99b4fd" providerId="LiveId" clId="{698247F1-9A94-4739-9163-86707250C412}" dt="2026-03-18T10:21:43.144" v="3900"/>
          <ac:picMkLst>
            <pc:docMk/>
            <pc:sldMk cId="1644818439" sldId="929"/>
            <ac:picMk id="2" creationId="{AD1C0343-2481-6719-9C36-4606E6A2B01D}"/>
          </ac:picMkLst>
        </pc:picChg>
      </pc:sldChg>
      <pc:sldChg chg="addSp modSp new mod setBg modNotesTx">
        <pc:chgData name="Naama Kroyzer" userId="ad0bc84a7d99b4fd" providerId="LiveId" clId="{698247F1-9A94-4739-9163-86707250C412}" dt="2026-03-18T10:21:58.273" v="3909"/>
        <pc:sldMkLst>
          <pc:docMk/>
          <pc:sldMk cId="2420143160" sldId="930"/>
        </pc:sldMkLst>
        <pc:spChg chg="mod">
          <ac:chgData name="Naama Kroyzer" userId="ad0bc84a7d99b4fd" providerId="LiveId" clId="{698247F1-9A94-4739-9163-86707250C412}" dt="2026-03-18T08:57:42.412" v="3861" actId="20577"/>
          <ac:spMkLst>
            <pc:docMk/>
            <pc:sldMk cId="2420143160" sldId="930"/>
            <ac:spMk id="2" creationId="{76F98C6C-E0B3-93E2-22C3-C6CF2E4C4DDA}"/>
          </ac:spMkLst>
        </pc:spChg>
        <pc:spChg chg="mod">
          <ac:chgData name="Naama Kroyzer" userId="ad0bc84a7d99b4fd" providerId="LiveId" clId="{698247F1-9A94-4739-9163-86707250C412}" dt="2026-03-18T08:24:47.266" v="3845" actId="20577"/>
          <ac:spMkLst>
            <pc:docMk/>
            <pc:sldMk cId="2420143160" sldId="930"/>
            <ac:spMk id="3" creationId="{0951B670-1BE9-2AE0-22EF-86EC35BC7B13}"/>
          </ac:spMkLst>
        </pc:spChg>
        <pc:picChg chg="add mod">
          <ac:chgData name="Naama Kroyzer" userId="ad0bc84a7d99b4fd" providerId="LiveId" clId="{698247F1-9A94-4739-9163-86707250C412}" dt="2026-03-18T10:21:58.273" v="3909"/>
          <ac:picMkLst>
            <pc:docMk/>
            <pc:sldMk cId="2420143160" sldId="930"/>
            <ac:picMk id="4" creationId="{28620D68-FAB9-323B-F12A-CCBFA8A92554}"/>
          </ac:picMkLst>
        </pc:picChg>
      </pc:sldChg>
      <pc:sldChg chg="modSp add del mod">
        <pc:chgData name="Naama Kroyzer" userId="ad0bc84a7d99b4fd" providerId="LiveId" clId="{698247F1-9A94-4739-9163-86707250C412}" dt="2026-03-17T21:17:30.330" v="2087" actId="47"/>
        <pc:sldMkLst>
          <pc:docMk/>
          <pc:sldMk cId="3041640008" sldId="930"/>
        </pc:sldMkLst>
        <pc:spChg chg="mod">
          <ac:chgData name="Naama Kroyzer" userId="ad0bc84a7d99b4fd" providerId="LiveId" clId="{698247F1-9A94-4739-9163-86707250C412}" dt="2026-03-17T21:17:14.925" v="2085" actId="21"/>
          <ac:spMkLst>
            <pc:docMk/>
            <pc:sldMk cId="3041640008" sldId="930"/>
            <ac:spMk id="2" creationId="{CCCCE407-8EF1-5ED3-BCE5-E6DA4493012B}"/>
          </ac:spMkLst>
        </pc:spChg>
      </pc:sldChg>
      <pc:sldChg chg="add del setBg">
        <pc:chgData name="Naama Kroyzer" userId="ad0bc84a7d99b4fd" providerId="LiveId" clId="{698247F1-9A94-4739-9163-86707250C412}" dt="2026-03-17T22:04:10.514" v="3081"/>
        <pc:sldMkLst>
          <pc:docMk/>
          <pc:sldMk cId="3909908906" sldId="930"/>
        </pc:sldMkLst>
      </pc:sldChg>
      <pc:sldChg chg="add del setBg">
        <pc:chgData name="Naama Kroyzer" userId="ad0bc84a7d99b4fd" providerId="LiveId" clId="{698247F1-9A94-4739-9163-86707250C412}" dt="2026-03-18T10:18:51.286" v="3872"/>
        <pc:sldMkLst>
          <pc:docMk/>
          <pc:sldMk cId="3348755971" sldId="931"/>
        </pc:sldMkLst>
      </pc:sldChg>
      <pc:sldMasterChg chg="del delSldLayout">
        <pc:chgData name="Naama Kroyzer" userId="ad0bc84a7d99b4fd" providerId="LiveId" clId="{698247F1-9A94-4739-9163-86707250C412}" dt="2026-03-17T21:14:25.354" v="2069" actId="47"/>
        <pc:sldMasterMkLst>
          <pc:docMk/>
          <pc:sldMasterMk cId="4183028273" sldId="2147483682"/>
        </pc:sldMasterMkLst>
        <pc:sldLayoutChg chg="del">
          <pc:chgData name="Naama Kroyzer" userId="ad0bc84a7d99b4fd" providerId="LiveId" clId="{698247F1-9A94-4739-9163-86707250C412}" dt="2026-03-17T21:14:25.354" v="2069" actId="47"/>
          <pc:sldLayoutMkLst>
            <pc:docMk/>
            <pc:sldMasterMk cId="4183028273" sldId="2147483682"/>
            <pc:sldLayoutMk cId="3619351131" sldId="2147483683"/>
          </pc:sldLayoutMkLst>
        </pc:sldLayoutChg>
        <pc:sldLayoutChg chg="del">
          <pc:chgData name="Naama Kroyzer" userId="ad0bc84a7d99b4fd" providerId="LiveId" clId="{698247F1-9A94-4739-9163-86707250C412}" dt="2026-03-17T21:14:25.354" v="2069" actId="47"/>
          <pc:sldLayoutMkLst>
            <pc:docMk/>
            <pc:sldMasterMk cId="4183028273" sldId="2147483682"/>
            <pc:sldLayoutMk cId="2940210287" sldId="2147483684"/>
          </pc:sldLayoutMkLst>
        </pc:sldLayoutChg>
        <pc:sldLayoutChg chg="del">
          <pc:chgData name="Naama Kroyzer" userId="ad0bc84a7d99b4fd" providerId="LiveId" clId="{698247F1-9A94-4739-9163-86707250C412}" dt="2026-03-17T21:14:25.354" v="2069" actId="47"/>
          <pc:sldLayoutMkLst>
            <pc:docMk/>
            <pc:sldMasterMk cId="4183028273" sldId="2147483682"/>
            <pc:sldLayoutMk cId="2472759676" sldId="2147483685"/>
          </pc:sldLayoutMkLst>
        </pc:sldLayoutChg>
        <pc:sldLayoutChg chg="del">
          <pc:chgData name="Naama Kroyzer" userId="ad0bc84a7d99b4fd" providerId="LiveId" clId="{698247F1-9A94-4739-9163-86707250C412}" dt="2026-03-17T21:14:25.354" v="2069" actId="47"/>
          <pc:sldLayoutMkLst>
            <pc:docMk/>
            <pc:sldMasterMk cId="4183028273" sldId="2147483682"/>
            <pc:sldLayoutMk cId="3589420011" sldId="2147483686"/>
          </pc:sldLayoutMkLst>
        </pc:sldLayoutChg>
        <pc:sldLayoutChg chg="del">
          <pc:chgData name="Naama Kroyzer" userId="ad0bc84a7d99b4fd" providerId="LiveId" clId="{698247F1-9A94-4739-9163-86707250C412}" dt="2026-03-17T21:14:25.354" v="2069" actId="47"/>
          <pc:sldLayoutMkLst>
            <pc:docMk/>
            <pc:sldMasterMk cId="4183028273" sldId="2147483682"/>
            <pc:sldLayoutMk cId="3086617375" sldId="2147483687"/>
          </pc:sldLayoutMkLst>
        </pc:sldLayoutChg>
        <pc:sldLayoutChg chg="del">
          <pc:chgData name="Naama Kroyzer" userId="ad0bc84a7d99b4fd" providerId="LiveId" clId="{698247F1-9A94-4739-9163-86707250C412}" dt="2026-03-17T21:14:25.354" v="2069" actId="47"/>
          <pc:sldLayoutMkLst>
            <pc:docMk/>
            <pc:sldMasterMk cId="4183028273" sldId="2147483682"/>
            <pc:sldLayoutMk cId="3782871049" sldId="2147483688"/>
          </pc:sldLayoutMkLst>
        </pc:sldLayoutChg>
        <pc:sldLayoutChg chg="del">
          <pc:chgData name="Naama Kroyzer" userId="ad0bc84a7d99b4fd" providerId="LiveId" clId="{698247F1-9A94-4739-9163-86707250C412}" dt="2026-03-17T21:14:25.354" v="2069" actId="47"/>
          <pc:sldLayoutMkLst>
            <pc:docMk/>
            <pc:sldMasterMk cId="4183028273" sldId="2147483682"/>
            <pc:sldLayoutMk cId="1992359991" sldId="2147483689"/>
          </pc:sldLayoutMkLst>
        </pc:sldLayoutChg>
        <pc:sldLayoutChg chg="del">
          <pc:chgData name="Naama Kroyzer" userId="ad0bc84a7d99b4fd" providerId="LiveId" clId="{698247F1-9A94-4739-9163-86707250C412}" dt="2026-03-17T21:14:25.354" v="2069" actId="47"/>
          <pc:sldLayoutMkLst>
            <pc:docMk/>
            <pc:sldMasterMk cId="4183028273" sldId="2147483682"/>
            <pc:sldLayoutMk cId="2621251425" sldId="2147483690"/>
          </pc:sldLayoutMkLst>
        </pc:sldLayoutChg>
        <pc:sldLayoutChg chg="del">
          <pc:chgData name="Naama Kroyzer" userId="ad0bc84a7d99b4fd" providerId="LiveId" clId="{698247F1-9A94-4739-9163-86707250C412}" dt="2026-03-17T21:14:25.354" v="2069" actId="47"/>
          <pc:sldLayoutMkLst>
            <pc:docMk/>
            <pc:sldMasterMk cId="4183028273" sldId="2147483682"/>
            <pc:sldLayoutMk cId="2818986048" sldId="2147483691"/>
          </pc:sldLayoutMkLst>
        </pc:sldLayoutChg>
        <pc:sldLayoutChg chg="del">
          <pc:chgData name="Naama Kroyzer" userId="ad0bc84a7d99b4fd" providerId="LiveId" clId="{698247F1-9A94-4739-9163-86707250C412}" dt="2026-03-17T21:14:25.354" v="2069" actId="47"/>
          <pc:sldLayoutMkLst>
            <pc:docMk/>
            <pc:sldMasterMk cId="4183028273" sldId="2147483682"/>
            <pc:sldLayoutMk cId="2509562008" sldId="2147483692"/>
          </pc:sldLayoutMkLst>
        </pc:sldLayoutChg>
        <pc:sldLayoutChg chg="del">
          <pc:chgData name="Naama Kroyzer" userId="ad0bc84a7d99b4fd" providerId="LiveId" clId="{698247F1-9A94-4739-9163-86707250C412}" dt="2026-03-17T21:14:25.354" v="2069" actId="47"/>
          <pc:sldLayoutMkLst>
            <pc:docMk/>
            <pc:sldMasterMk cId="4183028273" sldId="2147483682"/>
            <pc:sldLayoutMk cId="2423338143" sldId="2147483693"/>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3684F70A-4DC5-4C17-BDED-466434EAF896}" type="datetimeFigureOut">
              <a:rPr lang="he-IL" smtClean="0"/>
              <a:t>כ"ט/אדר/תשפ"ו</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DEF090AE-C247-4F35-B9B0-12DD79135991}" type="slidenum">
              <a:rPr lang="he-IL" smtClean="0"/>
              <a:t>‹#›</a:t>
            </a:fld>
            <a:endParaRPr lang="he-IL"/>
          </a:p>
        </p:txBody>
      </p:sp>
    </p:spTree>
    <p:extLst>
      <p:ext uri="{BB962C8B-B14F-4D97-AF65-F5344CB8AC3E}">
        <p14:creationId xmlns:p14="http://schemas.microsoft.com/office/powerpoint/2010/main" val="3054858874"/>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1"/>
            <a:r>
              <a:rPr lang="he-IL" sz="1200" kern="1200" dirty="0">
                <a:solidFill>
                  <a:schemeClr val="tx1"/>
                </a:solidFill>
                <a:effectLst/>
                <a:latin typeface="+mn-lt"/>
                <a:ea typeface="+mn-ea"/>
                <a:cs typeface="+mn-cs"/>
              </a:rPr>
              <a:t>פתיחה: תודה להורים שבאו לדבר על נושא חשוב זה, הסבר מטרת המפגש והזמן </a:t>
            </a:r>
            <a:r>
              <a:rPr lang="he-IL" sz="1200" kern="1200" dirty="0" err="1">
                <a:solidFill>
                  <a:schemeClr val="tx1"/>
                </a:solidFill>
                <a:effectLst/>
                <a:latin typeface="+mn-lt"/>
                <a:ea typeface="+mn-ea"/>
                <a:cs typeface="+mn-cs"/>
              </a:rPr>
              <a:t>שייארך</a:t>
            </a:r>
            <a:r>
              <a:rPr lang="he-IL" sz="1200" kern="1200" dirty="0">
                <a:solidFill>
                  <a:schemeClr val="tx1"/>
                </a:solidFill>
                <a:effectLst/>
                <a:latin typeface="+mn-lt"/>
                <a:ea typeface="+mn-ea"/>
                <a:cs typeface="+mn-cs"/>
              </a:rPr>
              <a:t>. אפשר לערוך סבב קצר של הכרות אם נדרש.</a:t>
            </a:r>
            <a:endParaRPr lang="en-IL" sz="1200" kern="1200" dirty="0">
              <a:solidFill>
                <a:schemeClr val="tx1"/>
              </a:solidFill>
              <a:effectLst/>
              <a:latin typeface="+mn-lt"/>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i="0" u="none" kern="1200" dirty="0">
                <a:solidFill>
                  <a:schemeClr val="tx1"/>
                </a:solidFill>
                <a:effectLst/>
                <a:latin typeface="+mn-lt"/>
                <a:ea typeface="+mn-ea"/>
                <a:cs typeface="+mn-cs"/>
              </a:rPr>
              <a:t>מטרת המפגש: </a:t>
            </a:r>
            <a:r>
              <a:rPr lang="he-IL" sz="1200" kern="1200" dirty="0">
                <a:solidFill>
                  <a:schemeClr val="tx1"/>
                </a:solidFill>
                <a:effectLst/>
                <a:latin typeface="+mn-lt"/>
                <a:ea typeface="+mn-ea"/>
                <a:cs typeface="+mn-cs"/>
              </a:rPr>
              <a:t>לסייע להורים להבין את חוויית הילדים שלהם בזמן מלחמה, ולעודד אותם לדבר עם ילדיהם הרכים בבית על האירועים הקשים/ המפחידים שקרו להם, באופן שיעזור לילדים להבין מה  קרה להם, מה הרגשות שהרגישו, ובעיקר- שהוריהם מעוניינים לדבר איתם על מה שהם מרגישים.</a:t>
            </a:r>
          </a:p>
          <a:p>
            <a:pPr marL="0" marR="0" lvl="0" indent="0" algn="r" defTabSz="914400" rtl="1" eaLnBrk="1" fontAlgn="auto" latinLnBrk="0" hangingPunct="1">
              <a:lnSpc>
                <a:spcPct val="100000"/>
              </a:lnSpc>
              <a:spcBef>
                <a:spcPts val="0"/>
              </a:spcBef>
              <a:spcAft>
                <a:spcPts val="0"/>
              </a:spcAft>
              <a:buClrTx/>
              <a:buSzTx/>
              <a:buFontTx/>
              <a:buNone/>
              <a:tabLst/>
              <a:defRPr/>
            </a:pPr>
            <a:endParaRPr lang="en-IL" sz="1200" kern="1200" dirty="0">
              <a:solidFill>
                <a:schemeClr val="tx1"/>
              </a:solidFill>
              <a:effectLst/>
              <a:latin typeface="+mn-lt"/>
              <a:ea typeface="+mn-ea"/>
              <a:cs typeface="+mn-cs"/>
            </a:endParaRPr>
          </a:p>
          <a:p>
            <a:endParaRPr lang="en-IL" dirty="0"/>
          </a:p>
        </p:txBody>
      </p:sp>
      <p:sp>
        <p:nvSpPr>
          <p:cNvPr id="4" name="Slide Number Placeholder 3"/>
          <p:cNvSpPr>
            <a:spLocks noGrp="1"/>
          </p:cNvSpPr>
          <p:nvPr>
            <p:ph type="sldNum" sz="quarter" idx="5"/>
          </p:nvPr>
        </p:nvSpPr>
        <p:spPr/>
        <p:txBody>
          <a:bodyPr/>
          <a:lstStyle/>
          <a:p>
            <a:fld id="{DEF090AE-C247-4F35-B9B0-12DD79135991}" type="slidenum">
              <a:rPr lang="he-IL" smtClean="0"/>
              <a:t>1</a:t>
            </a:fld>
            <a:endParaRPr lang="he-IL"/>
          </a:p>
        </p:txBody>
      </p:sp>
    </p:spTree>
    <p:extLst>
      <p:ext uri="{BB962C8B-B14F-4D97-AF65-F5344CB8AC3E}">
        <p14:creationId xmlns:p14="http://schemas.microsoft.com/office/powerpoint/2010/main" val="40062646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rtl="1"/>
            <a:r>
              <a:rPr lang="he-IL" sz="1200" kern="1200" dirty="0">
                <a:solidFill>
                  <a:schemeClr val="tx1"/>
                </a:solidFill>
                <a:effectLst/>
                <a:latin typeface="+mn-lt"/>
                <a:ea typeface="+mn-ea"/>
                <a:cs typeface="+mn-cs"/>
              </a:rPr>
              <a:t>זיהוי תגובת למצב דחק- זה לא נראה כמו אצל ילדים גדולים, שיכולים פשוט לספר לנו שהם מפחדים או שקשה להם.</a:t>
            </a:r>
            <a:endParaRPr lang="en-IL" sz="1200" kern="1200" dirty="0">
              <a:solidFill>
                <a:schemeClr val="tx1"/>
              </a:solidFill>
              <a:effectLst/>
              <a:latin typeface="+mn-lt"/>
              <a:ea typeface="+mn-ea"/>
              <a:cs typeface="+mn-cs"/>
            </a:endParaRPr>
          </a:p>
          <a:p>
            <a:pPr rtl="1"/>
            <a:r>
              <a:rPr lang="he-IL" sz="1200" kern="1200" dirty="0">
                <a:solidFill>
                  <a:schemeClr val="tx1"/>
                </a:solidFill>
                <a:effectLst/>
                <a:latin typeface="+mn-lt"/>
                <a:ea typeface="+mn-ea"/>
                <a:cs typeface="+mn-cs"/>
              </a:rPr>
              <a:t>ילדים קטנים ותינוקות  יגיבו דרך התפקוד- שינוי במשחק או באכילה או בשינה, או דרך ההתנהגות- בכי, היצמדות, התפרצויות. </a:t>
            </a:r>
            <a:endParaRPr lang="en-IL" sz="1200" kern="1200" dirty="0">
              <a:solidFill>
                <a:schemeClr val="tx1"/>
              </a:solidFill>
              <a:effectLst/>
              <a:latin typeface="+mn-lt"/>
              <a:ea typeface="+mn-ea"/>
              <a:cs typeface="+mn-cs"/>
            </a:endParaRPr>
          </a:p>
          <a:p>
            <a:pPr rtl="1"/>
            <a:r>
              <a:rPr lang="he-IL" sz="1200" kern="1200" dirty="0">
                <a:solidFill>
                  <a:schemeClr val="tx1"/>
                </a:solidFill>
                <a:effectLst/>
                <a:latin typeface="+mn-lt"/>
                <a:ea typeface="+mn-ea"/>
                <a:cs typeface="+mn-cs"/>
              </a:rPr>
              <a:t>אנחנו יודעים גם שלעיתים קיימת תגובה גופנית למצב מתח, וילדים קטנים עשויים לפתח תסמינים גופניים כגון כאב ואף דלקת או פריחה כתוצאה ממצב מתח רגשי שלא ניתן לו מענה. </a:t>
            </a:r>
            <a:endParaRPr lang="en-IL" sz="1200" kern="1200" dirty="0">
              <a:solidFill>
                <a:schemeClr val="tx1"/>
              </a:solidFill>
              <a:effectLst/>
              <a:latin typeface="+mn-lt"/>
              <a:ea typeface="+mn-ea"/>
              <a:cs typeface="+mn-cs"/>
            </a:endParaRPr>
          </a:p>
          <a:p>
            <a:endParaRPr lang="he-IL" dirty="0"/>
          </a:p>
        </p:txBody>
      </p:sp>
      <p:sp>
        <p:nvSpPr>
          <p:cNvPr id="4" name="מציין מיקום של מספר שקופית 3"/>
          <p:cNvSpPr>
            <a:spLocks noGrp="1"/>
          </p:cNvSpPr>
          <p:nvPr>
            <p:ph type="sldNum" sz="quarter" idx="5"/>
          </p:nvPr>
        </p:nvSpPr>
        <p:spPr/>
        <p:txBody>
          <a:bodyPr/>
          <a:lstStyle/>
          <a:p>
            <a:fld id="{DEF090AE-C247-4F35-B9B0-12DD79135991}" type="slidenum">
              <a:rPr lang="he-IL" smtClean="0"/>
              <a:t>10</a:t>
            </a:fld>
            <a:endParaRPr lang="he-IL"/>
          </a:p>
        </p:txBody>
      </p:sp>
    </p:spTree>
    <p:extLst>
      <p:ext uri="{BB962C8B-B14F-4D97-AF65-F5344CB8AC3E}">
        <p14:creationId xmlns:p14="http://schemas.microsoft.com/office/powerpoint/2010/main" val="34173818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rtl="1"/>
            <a:r>
              <a:rPr lang="he-IL" sz="1200" kern="1200" dirty="0">
                <a:solidFill>
                  <a:schemeClr val="tx1"/>
                </a:solidFill>
                <a:effectLst/>
                <a:latin typeface="+mn-lt"/>
                <a:ea typeface="+mn-ea"/>
                <a:cs typeface="+mn-cs"/>
              </a:rPr>
              <a:t>עד כאן אולי קצת הדאגנו עם ההבנה איך המצב משפיע על הילדים, אבל יש גם חדשות טובות: אמנם ילדים קטנים מושפעים מאירועים קשים, אבל ממש קל לעזור להם עם זה. כל מה שהם צריכים זה אתכם ההורים! הם צריכים לקבל מכם תחושה שאתם איתם, ואיכפת לכם ממה שהם מרגישים, וזה קורה באמצעות שיחה איתם. כן, כן, שיחה! אפילו עם תינוקות ממש קטנים.</a:t>
            </a:r>
            <a:endParaRPr lang="en-IL" sz="1200" kern="1200" dirty="0">
              <a:solidFill>
                <a:schemeClr val="tx1"/>
              </a:solidFill>
              <a:effectLst/>
              <a:latin typeface="+mn-lt"/>
              <a:ea typeface="+mn-ea"/>
              <a:cs typeface="+mn-cs"/>
            </a:endParaRPr>
          </a:p>
        </p:txBody>
      </p:sp>
      <p:sp>
        <p:nvSpPr>
          <p:cNvPr id="4" name="מציין מיקום של מספר שקופית 3"/>
          <p:cNvSpPr>
            <a:spLocks noGrp="1"/>
          </p:cNvSpPr>
          <p:nvPr>
            <p:ph type="sldNum" sz="quarter" idx="5"/>
          </p:nvPr>
        </p:nvSpPr>
        <p:spPr/>
        <p:txBody>
          <a:bodyPr/>
          <a:lstStyle/>
          <a:p>
            <a:fld id="{DEF090AE-C247-4F35-B9B0-12DD79135991}" type="slidenum">
              <a:rPr lang="he-IL" smtClean="0"/>
              <a:t>11</a:t>
            </a:fld>
            <a:endParaRPr lang="he-IL"/>
          </a:p>
        </p:txBody>
      </p:sp>
    </p:spTree>
    <p:extLst>
      <p:ext uri="{BB962C8B-B14F-4D97-AF65-F5344CB8AC3E}">
        <p14:creationId xmlns:p14="http://schemas.microsoft.com/office/powerpoint/2010/main" val="29498337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kern="1200" dirty="0">
                <a:solidFill>
                  <a:schemeClr val="tx1"/>
                </a:solidFill>
                <a:effectLst/>
                <a:latin typeface="+mn-lt"/>
                <a:ea typeface="+mn-ea"/>
                <a:cs typeface="+mn-cs"/>
              </a:rPr>
              <a:t>חשוב להדגיש שכשאנחנו מדברים על לדבר על הילדים שלנו על אירועים קשים ורגשות, אנחנו לא מתכוונים רק לילדים הגדולים שלנו שכבר יודעים לדבר, אלא ממש גם על התינוקות הכי קטנים. הם אולי לא יכולים לספר לנו במילים מה הם מרגישים, אבל אנחנו בהחלט יכולים לעזור להם להבין מה קרה להם ומה הם מרגישים. </a:t>
            </a:r>
            <a:endParaRPr lang="en-IL" sz="1200" kern="1200" dirty="0">
              <a:solidFill>
                <a:schemeClr val="tx1"/>
              </a:solidFill>
              <a:effectLst/>
              <a:latin typeface="+mn-lt"/>
              <a:ea typeface="+mn-ea"/>
              <a:cs typeface="+mn-cs"/>
            </a:endParaRPr>
          </a:p>
          <a:p>
            <a:endParaRPr lang="en-IL" dirty="0"/>
          </a:p>
        </p:txBody>
      </p:sp>
      <p:sp>
        <p:nvSpPr>
          <p:cNvPr id="4" name="Slide Number Placeholder 3"/>
          <p:cNvSpPr>
            <a:spLocks noGrp="1"/>
          </p:cNvSpPr>
          <p:nvPr>
            <p:ph type="sldNum" sz="quarter" idx="5"/>
          </p:nvPr>
        </p:nvSpPr>
        <p:spPr/>
        <p:txBody>
          <a:bodyPr/>
          <a:lstStyle/>
          <a:p>
            <a:fld id="{DEF090AE-C247-4F35-B9B0-12DD79135991}" type="slidenum">
              <a:rPr lang="he-IL" smtClean="0"/>
              <a:t>12</a:t>
            </a:fld>
            <a:endParaRPr lang="he-IL"/>
          </a:p>
        </p:txBody>
      </p:sp>
    </p:spTree>
    <p:extLst>
      <p:ext uri="{BB962C8B-B14F-4D97-AF65-F5344CB8AC3E}">
        <p14:creationId xmlns:p14="http://schemas.microsoft.com/office/powerpoint/2010/main" val="34717280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kern="1200" dirty="0">
                <a:solidFill>
                  <a:schemeClr val="tx1"/>
                </a:solidFill>
                <a:effectLst/>
                <a:latin typeface="+mn-lt"/>
                <a:ea typeface="+mn-ea"/>
                <a:cs typeface="+mn-cs"/>
              </a:rPr>
              <a:t>הרוב המוחלט של ילדים שעוברים אירועים קשים ומלחיצים, אפילו אירועים ממש לא פשוטים, יכולים להתאושש ולחזור למסלול בריא ותקין- אם יש להם הורה שעוזר להם ומדבר איתם על מה שקרה להם ועל מה שהרגישו.</a:t>
            </a:r>
            <a:endParaRPr lang="en-IL" sz="1200" kern="1200" dirty="0">
              <a:solidFill>
                <a:schemeClr val="tx1"/>
              </a:solidFill>
              <a:effectLst/>
              <a:latin typeface="+mn-lt"/>
              <a:ea typeface="+mn-ea"/>
              <a:cs typeface="+mn-cs"/>
            </a:endParaRPr>
          </a:p>
          <a:p>
            <a:endParaRPr lang="en-IL" dirty="0"/>
          </a:p>
        </p:txBody>
      </p:sp>
      <p:sp>
        <p:nvSpPr>
          <p:cNvPr id="4" name="Slide Number Placeholder 3"/>
          <p:cNvSpPr>
            <a:spLocks noGrp="1"/>
          </p:cNvSpPr>
          <p:nvPr>
            <p:ph type="sldNum" sz="quarter" idx="5"/>
          </p:nvPr>
        </p:nvSpPr>
        <p:spPr/>
        <p:txBody>
          <a:bodyPr/>
          <a:lstStyle/>
          <a:p>
            <a:fld id="{DEF090AE-C247-4F35-B9B0-12DD79135991}" type="slidenum">
              <a:rPr lang="he-IL" smtClean="0"/>
              <a:t>13</a:t>
            </a:fld>
            <a:endParaRPr lang="he-IL"/>
          </a:p>
        </p:txBody>
      </p:sp>
    </p:spTree>
    <p:extLst>
      <p:ext uri="{BB962C8B-B14F-4D97-AF65-F5344CB8AC3E}">
        <p14:creationId xmlns:p14="http://schemas.microsoft.com/office/powerpoint/2010/main" val="15958339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kern="1200" dirty="0">
                <a:solidFill>
                  <a:schemeClr val="tx1"/>
                </a:solidFill>
                <a:effectLst/>
                <a:latin typeface="+mn-lt"/>
                <a:ea typeface="+mn-ea"/>
                <a:cs typeface="+mn-cs"/>
              </a:rPr>
              <a:t>אנחנו נפרט תכף מספר עקרונות לקיום שיחה כזו בין הורה לילד, אבל מה שהכי חשוב לזכור זה שיש מיליון דרכים לדבר עם ילדים, והעיקר- שהילד ירגיש שבאמת אנחנו מתעניינים ובאמת אכפת לנו איך הוא הרגיש ומרגיש סביב האירועים שקרו. </a:t>
            </a:r>
            <a:endParaRPr lang="en-IL" sz="1200" kern="1200" dirty="0">
              <a:solidFill>
                <a:schemeClr val="tx1"/>
              </a:solidFill>
              <a:effectLst/>
              <a:latin typeface="+mn-lt"/>
              <a:ea typeface="+mn-ea"/>
              <a:cs typeface="+mn-cs"/>
            </a:endParaRPr>
          </a:p>
          <a:p>
            <a:endParaRPr lang="en-IL" dirty="0"/>
          </a:p>
        </p:txBody>
      </p:sp>
      <p:sp>
        <p:nvSpPr>
          <p:cNvPr id="4" name="Slide Number Placeholder 3"/>
          <p:cNvSpPr>
            <a:spLocks noGrp="1"/>
          </p:cNvSpPr>
          <p:nvPr>
            <p:ph type="sldNum" sz="quarter" idx="5"/>
          </p:nvPr>
        </p:nvSpPr>
        <p:spPr/>
        <p:txBody>
          <a:bodyPr/>
          <a:lstStyle/>
          <a:p>
            <a:fld id="{DEF090AE-C247-4F35-B9B0-12DD79135991}" type="slidenum">
              <a:rPr lang="he-IL" smtClean="0"/>
              <a:t>14</a:t>
            </a:fld>
            <a:endParaRPr lang="he-IL"/>
          </a:p>
        </p:txBody>
      </p:sp>
    </p:spTree>
    <p:extLst>
      <p:ext uri="{BB962C8B-B14F-4D97-AF65-F5344CB8AC3E}">
        <p14:creationId xmlns:p14="http://schemas.microsoft.com/office/powerpoint/2010/main" val="32492129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1"/>
            <a:r>
              <a:rPr lang="he-IL" sz="1200" kern="1200" dirty="0">
                <a:solidFill>
                  <a:schemeClr val="tx1"/>
                </a:solidFill>
                <a:effectLst/>
                <a:latin typeface="+mn-lt"/>
                <a:ea typeface="+mn-ea"/>
                <a:cs typeface="+mn-cs"/>
              </a:rPr>
              <a:t>כולנו מכירים את זה שכאשר ילד נופל, נבהל ובוכה אנחנו מיד רוצים להגיד לו באופן אינסטינקטיבי ש"לא קרה כלום", ש"הכל בסדר" </a:t>
            </a:r>
            <a:r>
              <a:rPr lang="he-IL" sz="1200" kern="1200" dirty="0" err="1">
                <a:solidFill>
                  <a:schemeClr val="tx1"/>
                </a:solidFill>
                <a:effectLst/>
                <a:latin typeface="+mn-lt"/>
                <a:ea typeface="+mn-ea"/>
                <a:cs typeface="+mn-cs"/>
              </a:rPr>
              <a:t>וש"אין</a:t>
            </a:r>
            <a:r>
              <a:rPr lang="he-IL" sz="1200" kern="1200" dirty="0">
                <a:solidFill>
                  <a:schemeClr val="tx1"/>
                </a:solidFill>
                <a:effectLst/>
                <a:latin typeface="+mn-lt"/>
                <a:ea typeface="+mn-ea"/>
                <a:cs typeface="+mn-cs"/>
              </a:rPr>
              <a:t> מה לפחד". אבל אלה לא האמירות שיעזרו לילד להירגע, אלא אמירות שמבטלות את מה שהוא מרגיש. גם אם אנחנו ממש רוצים להגן על הילד שלנו ולחסוך ממנו כאב- ההרגעה האמיתית היא בהצטרפות ובהתקרבות לרגש, ולא בביטולו. </a:t>
            </a:r>
            <a:endParaRPr lang="en-IL"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EF090AE-C247-4F35-B9B0-12DD79135991}" type="slidenum">
              <a:rPr kumimoji="0" lang="he-IL" sz="1200" b="0" i="0" u="none" strike="noStrike" kern="1200" cap="none" spc="0" normalizeH="0" baseline="0" noProof="0" smtClean="0">
                <a:ln>
                  <a:noFill/>
                </a:ln>
                <a:solidFill>
                  <a:prstClr val="black"/>
                </a:solidFill>
                <a:effectLst/>
                <a:uLnTx/>
                <a:uFillTx/>
                <a:latin typeface="Aptos" panose="02110004020202020204"/>
                <a:ea typeface="+mn-ea"/>
                <a:cs typeface="Arial" panose="020B060402020202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15</a:t>
            </a:fld>
            <a:endParaRPr kumimoji="0" lang="he-IL" sz="1200" b="0" i="0" u="none" strike="noStrike" kern="1200" cap="none" spc="0" normalizeH="0" baseline="0" noProof="0">
              <a:ln>
                <a:noFill/>
              </a:ln>
              <a:solidFill>
                <a:prstClr val="black"/>
              </a:solidFill>
              <a:effectLst/>
              <a:uLnTx/>
              <a:uFillTx/>
              <a:latin typeface="Aptos" panose="02110004020202020204"/>
              <a:ea typeface="+mn-ea"/>
              <a:cs typeface="Arial" panose="020B0604020202020204" pitchFamily="34" charset="0"/>
            </a:endParaRPr>
          </a:p>
        </p:txBody>
      </p:sp>
    </p:spTree>
    <p:extLst>
      <p:ext uri="{BB962C8B-B14F-4D97-AF65-F5344CB8AC3E}">
        <p14:creationId xmlns:p14="http://schemas.microsoft.com/office/powerpoint/2010/main" val="3692984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rtl="1"/>
            <a:r>
              <a:rPr lang="he-IL" sz="1200" kern="1200" dirty="0">
                <a:solidFill>
                  <a:schemeClr val="tx1"/>
                </a:solidFill>
                <a:effectLst/>
                <a:latin typeface="+mn-lt"/>
                <a:ea typeface="+mn-ea"/>
                <a:cs typeface="+mn-cs"/>
              </a:rPr>
              <a:t>כשאנחנו מדברים עם תינוקות וילדים קטנים, יש שלושה עקרונות שעוזרים לנו:</a:t>
            </a:r>
            <a:endParaRPr lang="en-IL" sz="1200" kern="1200" dirty="0">
              <a:solidFill>
                <a:schemeClr val="tx1"/>
              </a:solidFill>
              <a:effectLst/>
              <a:latin typeface="+mn-lt"/>
              <a:ea typeface="+mn-ea"/>
              <a:cs typeface="+mn-cs"/>
            </a:endParaRPr>
          </a:p>
          <a:p>
            <a:pPr rtl="1"/>
            <a:r>
              <a:rPr lang="he-IL" sz="1200" kern="1200" dirty="0">
                <a:solidFill>
                  <a:schemeClr val="tx1"/>
                </a:solidFill>
                <a:effectLst/>
                <a:latin typeface="+mn-lt"/>
                <a:ea typeface="+mn-ea"/>
                <a:cs typeface="+mn-cs"/>
              </a:rPr>
              <a:t>נשתמש במלים פשוטות ובמשפטים קצרים</a:t>
            </a:r>
            <a:endParaRPr lang="en-IL" sz="1200" kern="1200" dirty="0">
              <a:solidFill>
                <a:schemeClr val="tx1"/>
              </a:solidFill>
              <a:effectLst/>
              <a:latin typeface="+mn-lt"/>
              <a:ea typeface="+mn-ea"/>
              <a:cs typeface="+mn-cs"/>
            </a:endParaRPr>
          </a:p>
          <a:p>
            <a:pPr rtl="1"/>
            <a:r>
              <a:rPr lang="he-IL" sz="1200" kern="1200" dirty="0">
                <a:solidFill>
                  <a:schemeClr val="tx1"/>
                </a:solidFill>
                <a:effectLst/>
                <a:latin typeface="+mn-lt"/>
                <a:ea typeface="+mn-ea"/>
                <a:cs typeface="+mn-cs"/>
              </a:rPr>
              <a:t>נדבר במוזיקה מודגשת ובטון תיאטרלי ומשחקי- כמו כשאנחנו מקריאים לילד סיפור (כדאי להדגים להורים במספר משפטים כיצד נשמע טון המשחקי לעומת טון ענייני ו"יבש" יותר)</a:t>
            </a:r>
            <a:endParaRPr lang="en-IL" sz="1200" kern="1200" dirty="0">
              <a:solidFill>
                <a:schemeClr val="tx1"/>
              </a:solidFill>
              <a:effectLst/>
              <a:latin typeface="+mn-lt"/>
              <a:ea typeface="+mn-ea"/>
              <a:cs typeface="+mn-cs"/>
            </a:endParaRPr>
          </a:p>
          <a:p>
            <a:pPr rtl="1"/>
            <a:r>
              <a:rPr lang="he-IL" sz="1200" kern="1200" dirty="0">
                <a:solidFill>
                  <a:schemeClr val="tx1"/>
                </a:solidFill>
                <a:effectLst/>
                <a:latin typeface="+mn-lt"/>
                <a:ea typeface="+mn-ea"/>
                <a:cs typeface="+mn-cs"/>
              </a:rPr>
              <a:t>נתייחס למה שהילד הרגיש בגוף וחווה דרך החושים- לדוגמא, דפק לך הלב, שמעת בום חזק, אמא רצה מהר. </a:t>
            </a:r>
            <a:endParaRPr lang="en-IL" sz="1200" kern="1200" dirty="0">
              <a:solidFill>
                <a:schemeClr val="tx1"/>
              </a:solidFill>
              <a:effectLst/>
              <a:latin typeface="+mn-lt"/>
              <a:ea typeface="+mn-ea"/>
              <a:cs typeface="+mn-cs"/>
            </a:endParaRPr>
          </a:p>
        </p:txBody>
      </p:sp>
      <p:sp>
        <p:nvSpPr>
          <p:cNvPr id="4" name="מציין מיקום של מספר שקופית 3"/>
          <p:cNvSpPr>
            <a:spLocks noGrp="1"/>
          </p:cNvSpPr>
          <p:nvPr>
            <p:ph type="sldNum" sz="quarter" idx="5"/>
          </p:nvPr>
        </p:nvSpPr>
        <p:spPr/>
        <p:txBody>
          <a:bodyPr/>
          <a:lstStyle/>
          <a:p>
            <a:fld id="{DEF090AE-C247-4F35-B9B0-12DD79135991}" type="slidenum">
              <a:rPr lang="he-IL" smtClean="0"/>
              <a:t>16</a:t>
            </a:fld>
            <a:endParaRPr lang="he-IL"/>
          </a:p>
        </p:txBody>
      </p:sp>
    </p:spTree>
    <p:extLst>
      <p:ext uri="{BB962C8B-B14F-4D97-AF65-F5344CB8AC3E}">
        <p14:creationId xmlns:p14="http://schemas.microsoft.com/office/powerpoint/2010/main" val="21767295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1"/>
            <a:r>
              <a:rPr lang="he-IL" sz="1200" kern="1200" dirty="0">
                <a:solidFill>
                  <a:schemeClr val="tx1"/>
                </a:solidFill>
                <a:effectLst/>
                <a:latin typeface="+mn-lt"/>
                <a:ea typeface="+mn-ea"/>
                <a:cs typeface="+mn-cs"/>
              </a:rPr>
              <a:t>נראה לכם כעת סרטון קצרצר של אמא נחמדה שמדברת עם התינוקת הקטנה שלה, בת 9 חודשים, אחרי </a:t>
            </a:r>
            <a:r>
              <a:rPr lang="he-IL" sz="1200" kern="1200" dirty="0" err="1">
                <a:solidFill>
                  <a:schemeClr val="tx1"/>
                </a:solidFill>
                <a:effectLst/>
                <a:latin typeface="+mn-lt"/>
                <a:ea typeface="+mn-ea"/>
                <a:cs typeface="+mn-cs"/>
              </a:rPr>
              <a:t>שהיתה</a:t>
            </a:r>
            <a:r>
              <a:rPr lang="he-IL" sz="1200" kern="1200" dirty="0">
                <a:solidFill>
                  <a:schemeClr val="tx1"/>
                </a:solidFill>
                <a:effectLst/>
                <a:latin typeface="+mn-lt"/>
                <a:ea typeface="+mn-ea"/>
                <a:cs typeface="+mn-cs"/>
              </a:rPr>
              <a:t> אזעקה והם רצו למקלט. נוכל לראות בסרטון את ההדגמה לעקרונות שדיברנו עליהם בשקף הקודם, ושימו לב גם לתוכן של מה שאומרת האם לתינוקת, ונוכל לדבר על זה בשקף הבא.</a:t>
            </a:r>
            <a:endParaRPr lang="en-IL" sz="1200" kern="1200" dirty="0">
              <a:solidFill>
                <a:schemeClr val="tx1"/>
              </a:solidFill>
              <a:effectLst/>
              <a:latin typeface="+mn-lt"/>
              <a:ea typeface="+mn-ea"/>
              <a:cs typeface="+mn-cs"/>
            </a:endParaRPr>
          </a:p>
          <a:p>
            <a:pPr rtl="1"/>
            <a:r>
              <a:rPr lang="he-IL" sz="1200" kern="1200" dirty="0">
                <a:solidFill>
                  <a:schemeClr val="tx1"/>
                </a:solidFill>
                <a:effectLst/>
                <a:latin typeface="+mn-lt"/>
                <a:ea typeface="+mn-ea"/>
                <a:cs typeface="+mn-cs"/>
              </a:rPr>
              <a:t>כדאי להפנות את תשומת הלב לכך שהתינוקת מקשיבה ממש כשהאם עושה קול של אזעקה – זה גורם לה להפנות קשב והיא אפילו מחקה את הקול של האזעקה. </a:t>
            </a:r>
            <a:endParaRPr lang="en-IL" sz="1200" kern="1200" dirty="0">
              <a:solidFill>
                <a:schemeClr val="tx1"/>
              </a:solidFill>
              <a:effectLst/>
              <a:latin typeface="+mn-lt"/>
              <a:ea typeface="+mn-ea"/>
              <a:cs typeface="+mn-cs"/>
            </a:endParaRPr>
          </a:p>
          <a:p>
            <a:endParaRPr lang="en-IL" dirty="0"/>
          </a:p>
        </p:txBody>
      </p:sp>
      <p:sp>
        <p:nvSpPr>
          <p:cNvPr id="4" name="Slide Number Placeholder 3"/>
          <p:cNvSpPr>
            <a:spLocks noGrp="1"/>
          </p:cNvSpPr>
          <p:nvPr>
            <p:ph type="sldNum" sz="quarter" idx="5"/>
          </p:nvPr>
        </p:nvSpPr>
        <p:spPr/>
        <p:txBody>
          <a:bodyPr/>
          <a:lstStyle/>
          <a:p>
            <a:fld id="{DEF090AE-C247-4F35-B9B0-12DD79135991}" type="slidenum">
              <a:rPr lang="he-IL" smtClean="0"/>
              <a:t>17</a:t>
            </a:fld>
            <a:endParaRPr lang="he-IL"/>
          </a:p>
        </p:txBody>
      </p:sp>
    </p:spTree>
    <p:extLst>
      <p:ext uri="{BB962C8B-B14F-4D97-AF65-F5344CB8AC3E}">
        <p14:creationId xmlns:p14="http://schemas.microsoft.com/office/powerpoint/2010/main" val="26641426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1"/>
            <a:r>
              <a:rPr lang="he-IL" sz="1200" kern="1200" dirty="0">
                <a:solidFill>
                  <a:schemeClr val="tx1"/>
                </a:solidFill>
                <a:effectLst/>
                <a:latin typeface="+mn-lt"/>
                <a:ea typeface="+mn-ea"/>
                <a:cs typeface="+mn-cs"/>
              </a:rPr>
              <a:t>כמו שראיתם בסרטון של האם שמדברת עם התינוקת, יש מספר מרכיבים שכדאי להתייחס אליהם כשאנחנו מדברים עם ילדים קטנים אחרי אירועים קשים. </a:t>
            </a:r>
            <a:endParaRPr lang="en-IL" sz="1200" kern="1200" dirty="0">
              <a:solidFill>
                <a:schemeClr val="tx1"/>
              </a:solidFill>
              <a:effectLst/>
              <a:latin typeface="+mn-lt"/>
              <a:ea typeface="+mn-ea"/>
              <a:cs typeface="+mn-cs"/>
            </a:endParaRPr>
          </a:p>
          <a:p>
            <a:pPr rtl="1"/>
            <a:r>
              <a:rPr lang="he-IL" sz="1200" kern="1200" dirty="0">
                <a:solidFill>
                  <a:schemeClr val="tx1"/>
                </a:solidFill>
                <a:effectLst/>
                <a:latin typeface="+mn-lt"/>
                <a:ea typeface="+mn-ea"/>
                <a:cs typeface="+mn-cs"/>
              </a:rPr>
              <a:t>כשהאמא מדברת עם התינוקת היא מספרת לה מה קרה: "אתמול בבוקר כשקמנו היה רעש חזק.. ואנחנו רצנו מהר </a:t>
            </a:r>
            <a:r>
              <a:rPr lang="he-IL" sz="1200" kern="1200" dirty="0" err="1">
                <a:solidFill>
                  <a:schemeClr val="tx1"/>
                </a:solidFill>
                <a:effectLst/>
                <a:latin typeface="+mn-lt"/>
                <a:ea typeface="+mn-ea"/>
                <a:cs typeface="+mn-cs"/>
              </a:rPr>
              <a:t>מהר</a:t>
            </a:r>
            <a:r>
              <a:rPr lang="he-IL" sz="1200" kern="1200" dirty="0">
                <a:solidFill>
                  <a:schemeClr val="tx1"/>
                </a:solidFill>
                <a:effectLst/>
                <a:latin typeface="+mn-lt"/>
                <a:ea typeface="+mn-ea"/>
                <a:cs typeface="+mn-cs"/>
              </a:rPr>
              <a:t> למקלט"</a:t>
            </a:r>
            <a:endParaRPr lang="en-IL" sz="1200" kern="1200" dirty="0">
              <a:solidFill>
                <a:schemeClr val="tx1"/>
              </a:solidFill>
              <a:effectLst/>
              <a:latin typeface="+mn-lt"/>
              <a:ea typeface="+mn-ea"/>
              <a:cs typeface="+mn-cs"/>
            </a:endParaRPr>
          </a:p>
          <a:p>
            <a:pPr rtl="1"/>
            <a:r>
              <a:rPr lang="he-IL" sz="1200" kern="1200" dirty="0">
                <a:solidFill>
                  <a:schemeClr val="tx1"/>
                </a:solidFill>
                <a:effectLst/>
                <a:latin typeface="+mn-lt"/>
                <a:ea typeface="+mn-ea"/>
                <a:cs typeface="+mn-cs"/>
              </a:rPr>
              <a:t>לאחר מכן היא נותנת מילים לרגש: "</a:t>
            </a:r>
            <a:r>
              <a:rPr lang="he-IL" sz="1200" kern="1200" dirty="0" err="1">
                <a:solidFill>
                  <a:schemeClr val="tx1"/>
                </a:solidFill>
                <a:effectLst/>
                <a:latin typeface="+mn-lt"/>
                <a:ea typeface="+mn-ea"/>
                <a:cs typeface="+mn-cs"/>
              </a:rPr>
              <a:t>נורקי</a:t>
            </a:r>
            <a:r>
              <a:rPr lang="he-IL" sz="1200" kern="1200" dirty="0">
                <a:solidFill>
                  <a:schemeClr val="tx1"/>
                </a:solidFill>
                <a:effectLst/>
                <a:latin typeface="+mn-lt"/>
                <a:ea typeface="+mn-ea"/>
                <a:cs typeface="+mn-cs"/>
              </a:rPr>
              <a:t> נבהלה, וגם אמא נבהלה, נכון?"</a:t>
            </a:r>
            <a:endParaRPr lang="en-IL" sz="1200" kern="1200" dirty="0">
              <a:solidFill>
                <a:schemeClr val="tx1"/>
              </a:solidFill>
              <a:effectLst/>
              <a:latin typeface="+mn-lt"/>
              <a:ea typeface="+mn-ea"/>
              <a:cs typeface="+mn-cs"/>
            </a:endParaRPr>
          </a:p>
          <a:p>
            <a:pPr rtl="1"/>
            <a:r>
              <a:rPr lang="he-IL" sz="1200" kern="1200" dirty="0">
                <a:solidFill>
                  <a:schemeClr val="tx1"/>
                </a:solidFill>
                <a:effectLst/>
                <a:latin typeface="+mn-lt"/>
                <a:ea typeface="+mn-ea"/>
                <a:cs typeface="+mn-cs"/>
              </a:rPr>
              <a:t>היא מגיבה ב"כן, כן" לפטפוטים של התינוקת ונותנת תחושה שהיא מאשרת ומשתתפת</a:t>
            </a:r>
            <a:endParaRPr lang="en-IL" sz="1200" kern="1200" dirty="0">
              <a:solidFill>
                <a:schemeClr val="tx1"/>
              </a:solidFill>
              <a:effectLst/>
              <a:latin typeface="+mn-lt"/>
              <a:ea typeface="+mn-ea"/>
              <a:cs typeface="+mn-cs"/>
            </a:endParaRPr>
          </a:p>
          <a:p>
            <a:pPr rtl="1"/>
            <a:r>
              <a:rPr lang="he-IL" sz="1200" kern="1200" dirty="0">
                <a:solidFill>
                  <a:schemeClr val="tx1"/>
                </a:solidFill>
                <a:effectLst/>
                <a:latin typeface="+mn-lt"/>
                <a:ea typeface="+mn-ea"/>
                <a:cs typeface="+mn-cs"/>
              </a:rPr>
              <a:t>לבסוף היא מרגיעה: "אמא ואבא שומרים עלייך, ואנחנו נחזור כשיהיה יותר רגוע"</a:t>
            </a:r>
            <a:endParaRPr lang="en-IL" sz="1200" kern="1200" dirty="0">
              <a:solidFill>
                <a:schemeClr val="tx1"/>
              </a:solidFill>
              <a:effectLst/>
              <a:latin typeface="+mn-lt"/>
              <a:ea typeface="+mn-ea"/>
              <a:cs typeface="+mn-cs"/>
            </a:endParaRPr>
          </a:p>
          <a:p>
            <a:endParaRPr lang="en-IL" dirty="0"/>
          </a:p>
        </p:txBody>
      </p:sp>
      <p:sp>
        <p:nvSpPr>
          <p:cNvPr id="4" name="Slide Number Placeholder 3"/>
          <p:cNvSpPr>
            <a:spLocks noGrp="1"/>
          </p:cNvSpPr>
          <p:nvPr>
            <p:ph type="sldNum" sz="quarter" idx="5"/>
          </p:nvPr>
        </p:nvSpPr>
        <p:spPr/>
        <p:txBody>
          <a:bodyPr/>
          <a:lstStyle/>
          <a:p>
            <a:fld id="{DEF090AE-C247-4F35-B9B0-12DD79135991}" type="slidenum">
              <a:rPr lang="he-IL" smtClean="0"/>
              <a:t>18</a:t>
            </a:fld>
            <a:endParaRPr lang="he-IL"/>
          </a:p>
        </p:txBody>
      </p:sp>
    </p:spTree>
    <p:extLst>
      <p:ext uri="{BB962C8B-B14F-4D97-AF65-F5344CB8AC3E}">
        <p14:creationId xmlns:p14="http://schemas.microsoft.com/office/powerpoint/2010/main" val="40782665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1"/>
            <a:r>
              <a:rPr lang="he-IL" sz="1200" kern="1200" dirty="0">
                <a:solidFill>
                  <a:schemeClr val="tx1"/>
                </a:solidFill>
                <a:effectLst/>
                <a:latin typeface="+mn-lt"/>
                <a:ea typeface="+mn-ea"/>
                <a:cs typeface="+mn-cs"/>
              </a:rPr>
              <a:t>עכשיו נתעמק קצת בדברים שהזכרנו בשקף הקודם. </a:t>
            </a:r>
            <a:endParaRPr lang="en-IL" sz="1200" kern="1200" dirty="0">
              <a:solidFill>
                <a:schemeClr val="tx1"/>
              </a:solidFill>
              <a:effectLst/>
              <a:latin typeface="+mn-lt"/>
              <a:ea typeface="+mn-ea"/>
              <a:cs typeface="+mn-cs"/>
            </a:endParaRPr>
          </a:p>
          <a:p>
            <a:pPr rtl="1"/>
            <a:r>
              <a:rPr lang="he-IL" sz="1200" kern="1200" dirty="0">
                <a:solidFill>
                  <a:schemeClr val="tx1"/>
                </a:solidFill>
                <a:effectLst/>
                <a:latin typeface="+mn-lt"/>
                <a:ea typeface="+mn-ea"/>
                <a:cs typeface="+mn-cs"/>
              </a:rPr>
              <a:t>הדבר הראשון הוא לעזור לתינוק או לפעוט לזהות ולהבין מה בכלל קרה סביבו. זה באמצעות כך שנתאר לו קודם כל במילים פשוטות ביותר מה קרה. אנחנו לא מספרים את </a:t>
            </a:r>
            <a:r>
              <a:rPr lang="he-IL" sz="1200" kern="1200" dirty="0" err="1">
                <a:solidFill>
                  <a:schemeClr val="tx1"/>
                </a:solidFill>
                <a:effectLst/>
                <a:latin typeface="+mn-lt"/>
                <a:ea typeface="+mn-ea"/>
                <a:cs typeface="+mn-cs"/>
              </a:rPr>
              <a:t>הכל</a:t>
            </a:r>
            <a:r>
              <a:rPr lang="he-IL" sz="1200" kern="1200" dirty="0">
                <a:solidFill>
                  <a:schemeClr val="tx1"/>
                </a:solidFill>
                <a:effectLst/>
                <a:latin typeface="+mn-lt"/>
                <a:ea typeface="+mn-ea"/>
                <a:cs typeface="+mn-cs"/>
              </a:rPr>
              <a:t> – אנחנו מנסים </a:t>
            </a:r>
            <a:r>
              <a:rPr lang="he-IL" sz="1200" kern="1200" dirty="0" err="1">
                <a:solidFill>
                  <a:schemeClr val="tx1"/>
                </a:solidFill>
                <a:effectLst/>
                <a:latin typeface="+mn-lt"/>
                <a:ea typeface="+mn-ea"/>
                <a:cs typeface="+mn-cs"/>
              </a:rPr>
              <a:t>להכנס</a:t>
            </a:r>
            <a:r>
              <a:rPr lang="he-IL" sz="1200" kern="1200" dirty="0">
                <a:solidFill>
                  <a:schemeClr val="tx1"/>
                </a:solidFill>
                <a:effectLst/>
                <a:latin typeface="+mn-lt"/>
                <a:ea typeface="+mn-ea"/>
                <a:cs typeface="+mn-cs"/>
              </a:rPr>
              <a:t> לעיניים שלו ולבחון מהם האירועים הבולטים שנחוו על ידו. </a:t>
            </a:r>
            <a:endParaRPr lang="en-IL" sz="1200" kern="1200" dirty="0">
              <a:solidFill>
                <a:schemeClr val="tx1"/>
              </a:solidFill>
              <a:effectLst/>
              <a:latin typeface="+mn-lt"/>
              <a:ea typeface="+mn-ea"/>
              <a:cs typeface="+mn-cs"/>
            </a:endParaRPr>
          </a:p>
          <a:p>
            <a:pPr rtl="1"/>
            <a:r>
              <a:rPr lang="he-IL" sz="1200" kern="1200" dirty="0">
                <a:solidFill>
                  <a:schemeClr val="tx1"/>
                </a:solidFill>
                <a:effectLst/>
                <a:latin typeface="+mn-lt"/>
                <a:ea typeface="+mn-ea"/>
                <a:cs typeface="+mn-cs"/>
              </a:rPr>
              <a:t>בואו נדמיין רגע איך תינוק חווה אירוע של אזעקה: מה אתם חושבים שהוא מרגיש? (כדאי לשאול כאן את ההורים) </a:t>
            </a:r>
            <a:endParaRPr lang="en-IL" sz="1200" kern="1200" dirty="0">
              <a:solidFill>
                <a:schemeClr val="tx1"/>
              </a:solidFill>
              <a:effectLst/>
              <a:latin typeface="+mn-lt"/>
              <a:ea typeface="+mn-ea"/>
              <a:cs typeface="+mn-cs"/>
            </a:endParaRPr>
          </a:p>
          <a:p>
            <a:pPr rtl="1"/>
            <a:r>
              <a:rPr lang="he-IL" sz="1200" kern="1200" dirty="0">
                <a:solidFill>
                  <a:schemeClr val="tx1"/>
                </a:solidFill>
                <a:effectLst/>
                <a:latin typeface="+mn-lt"/>
                <a:ea typeface="+mn-ea"/>
                <a:cs typeface="+mn-cs"/>
              </a:rPr>
              <a:t>ההתראה בטלפון מבהילה וחזקה... יש רעשים חזקים..., אולי העירו אותו מהשינה? אולי רצו </a:t>
            </a:r>
            <a:r>
              <a:rPr lang="he-IL" sz="1200" kern="1200" dirty="0" err="1">
                <a:solidFill>
                  <a:schemeClr val="tx1"/>
                </a:solidFill>
                <a:effectLst/>
                <a:latin typeface="+mn-lt"/>
                <a:ea typeface="+mn-ea"/>
                <a:cs typeface="+mn-cs"/>
              </a:rPr>
              <a:t>איתו</a:t>
            </a:r>
            <a:r>
              <a:rPr lang="he-IL" sz="1200" kern="1200" dirty="0">
                <a:solidFill>
                  <a:schemeClr val="tx1"/>
                </a:solidFill>
                <a:effectLst/>
                <a:latin typeface="+mn-lt"/>
                <a:ea typeface="+mn-ea"/>
                <a:cs typeface="+mn-cs"/>
              </a:rPr>
              <a:t> במהירות וזה היה מבהיל? אולי הוא רצה ללכת לבד ואמרו לו שאין זמן והרימו אותו בכוח על הידיים? אולי יש הרבה אנשים וזה הומה ולא נעים? אולי הוא כבר ילדון שאוהב להתרוצץ אבל עכשיו הוא סגור במקלט ולא יכול לצאת וזה מעצבן אותו, אלה הדברים שהוא חווה, ואלה הם הדברים שמעניינים אותו, שקרובים לחוויה ולהרגשה שלו, ועליהם נדבר (לא על איראן). </a:t>
            </a:r>
          </a:p>
          <a:p>
            <a:pPr rtl="1"/>
            <a:r>
              <a:rPr lang="he-IL" sz="1200" kern="1200" dirty="0">
                <a:solidFill>
                  <a:schemeClr val="tx1"/>
                </a:solidFill>
                <a:effectLst/>
                <a:latin typeface="+mn-lt"/>
                <a:ea typeface="+mn-ea"/>
                <a:cs typeface="+mn-cs"/>
              </a:rPr>
              <a:t>דוגמאות:</a:t>
            </a:r>
            <a:endParaRPr lang="en-IL" sz="1200" kern="1200" dirty="0">
              <a:solidFill>
                <a:schemeClr val="tx1"/>
              </a:solidFill>
              <a:effectLst/>
              <a:latin typeface="+mn-lt"/>
              <a:ea typeface="+mn-ea"/>
              <a:cs typeface="+mn-cs"/>
            </a:endParaRPr>
          </a:p>
          <a:p>
            <a:pPr rtl="1"/>
            <a:r>
              <a:rPr lang="he-IL" sz="1200" kern="1200" dirty="0">
                <a:solidFill>
                  <a:schemeClr val="tx1"/>
                </a:solidFill>
                <a:effectLst/>
                <a:latin typeface="+mn-lt"/>
                <a:ea typeface="+mn-ea"/>
                <a:cs typeface="+mn-cs"/>
              </a:rPr>
              <a:t>היה רעש חזק ורצנו מהר </a:t>
            </a:r>
            <a:endParaRPr lang="en-IL" sz="1200" kern="1200" dirty="0">
              <a:solidFill>
                <a:schemeClr val="tx1"/>
              </a:solidFill>
              <a:effectLst/>
              <a:latin typeface="+mn-lt"/>
              <a:ea typeface="+mn-ea"/>
              <a:cs typeface="+mn-cs"/>
            </a:endParaRPr>
          </a:p>
          <a:p>
            <a:pPr rtl="1"/>
            <a:r>
              <a:rPr lang="he-IL" sz="1200" kern="1200" dirty="0">
                <a:solidFill>
                  <a:schemeClr val="tx1"/>
                </a:solidFill>
                <a:effectLst/>
                <a:latin typeface="+mn-lt"/>
                <a:ea typeface="+mn-ea"/>
                <a:cs typeface="+mn-cs"/>
              </a:rPr>
              <a:t>החזקתי אותך חזק</a:t>
            </a:r>
            <a:endParaRPr lang="en-IL" sz="1200" kern="1200" dirty="0">
              <a:solidFill>
                <a:schemeClr val="tx1"/>
              </a:solidFill>
              <a:effectLst/>
              <a:latin typeface="+mn-lt"/>
              <a:ea typeface="+mn-ea"/>
              <a:cs typeface="+mn-cs"/>
            </a:endParaRPr>
          </a:p>
          <a:p>
            <a:pPr rtl="1"/>
            <a:r>
              <a:rPr lang="he-IL" sz="1200" kern="1200" dirty="0">
                <a:solidFill>
                  <a:schemeClr val="tx1"/>
                </a:solidFill>
                <a:effectLst/>
                <a:latin typeface="+mn-lt"/>
                <a:ea typeface="+mn-ea"/>
                <a:cs typeface="+mn-cs"/>
              </a:rPr>
              <a:t>הערתי אותך באמצע השינה ואתה נבהלת ובכית והלב שלך דפק חזק</a:t>
            </a:r>
            <a:endParaRPr lang="en-IL" sz="1200" kern="1200" dirty="0">
              <a:solidFill>
                <a:schemeClr val="tx1"/>
              </a:solidFill>
              <a:effectLst/>
              <a:latin typeface="+mn-lt"/>
              <a:ea typeface="+mn-ea"/>
              <a:cs typeface="+mn-cs"/>
            </a:endParaRPr>
          </a:p>
          <a:p>
            <a:pPr rtl="1"/>
            <a:r>
              <a:rPr lang="he-IL" sz="1200" kern="1200" dirty="0">
                <a:solidFill>
                  <a:schemeClr val="tx1"/>
                </a:solidFill>
                <a:effectLst/>
                <a:latin typeface="+mn-lt"/>
                <a:ea typeface="+mn-ea"/>
                <a:cs typeface="+mn-cs"/>
              </a:rPr>
              <a:t>הרעש של ההתראה מהטלפון שלי הבהיל אותך עכשיו</a:t>
            </a:r>
            <a:endParaRPr lang="en-IL" sz="1200" kern="1200" dirty="0">
              <a:solidFill>
                <a:schemeClr val="tx1"/>
              </a:solidFill>
              <a:effectLst/>
              <a:latin typeface="+mn-lt"/>
              <a:ea typeface="+mn-ea"/>
              <a:cs typeface="+mn-cs"/>
            </a:endParaRPr>
          </a:p>
          <a:p>
            <a:pPr rtl="1"/>
            <a:r>
              <a:rPr lang="he-IL" sz="1200" kern="1200" dirty="0">
                <a:solidFill>
                  <a:schemeClr val="tx1"/>
                </a:solidFill>
                <a:effectLst/>
                <a:latin typeface="+mn-lt"/>
                <a:ea typeface="+mn-ea"/>
                <a:cs typeface="+mn-cs"/>
              </a:rPr>
              <a:t>הדלת של המקלט נסגרה בבום כל כך חזק</a:t>
            </a:r>
            <a:endParaRPr lang="en-IL" sz="1200" kern="1200" dirty="0">
              <a:solidFill>
                <a:schemeClr val="tx1"/>
              </a:solidFill>
              <a:effectLst/>
              <a:latin typeface="+mn-lt"/>
              <a:ea typeface="+mn-ea"/>
              <a:cs typeface="+mn-cs"/>
            </a:endParaRPr>
          </a:p>
          <a:p>
            <a:pPr rtl="1"/>
            <a:r>
              <a:rPr lang="he-IL" sz="1200" kern="1200" dirty="0">
                <a:solidFill>
                  <a:schemeClr val="tx1"/>
                </a:solidFill>
                <a:effectLst/>
                <a:latin typeface="+mn-lt"/>
                <a:ea typeface="+mn-ea"/>
                <a:cs typeface="+mn-cs"/>
              </a:rPr>
              <a:t>אחרי שנגמרה האזעקה אתה לא רצית לצאת מהממ"ד</a:t>
            </a:r>
            <a:endParaRPr lang="en-IL" sz="1200" kern="1200" dirty="0">
              <a:solidFill>
                <a:schemeClr val="tx1"/>
              </a:solidFill>
              <a:effectLst/>
              <a:latin typeface="+mn-lt"/>
              <a:ea typeface="+mn-ea"/>
              <a:cs typeface="+mn-cs"/>
            </a:endParaRPr>
          </a:p>
          <a:p>
            <a:pPr rtl="1"/>
            <a:endParaRPr lang="en-IL" sz="1200" kern="1200" dirty="0">
              <a:solidFill>
                <a:schemeClr val="tx1"/>
              </a:solidFill>
              <a:effectLst/>
              <a:latin typeface="+mn-lt"/>
              <a:ea typeface="+mn-ea"/>
              <a:cs typeface="+mn-cs"/>
            </a:endParaRPr>
          </a:p>
          <a:p>
            <a:endParaRPr lang="en-IL" dirty="0"/>
          </a:p>
        </p:txBody>
      </p:sp>
      <p:sp>
        <p:nvSpPr>
          <p:cNvPr id="4" name="Slide Number Placeholder 3"/>
          <p:cNvSpPr>
            <a:spLocks noGrp="1"/>
          </p:cNvSpPr>
          <p:nvPr>
            <p:ph type="sldNum" sz="quarter" idx="5"/>
          </p:nvPr>
        </p:nvSpPr>
        <p:spPr/>
        <p:txBody>
          <a:bodyPr/>
          <a:lstStyle/>
          <a:p>
            <a:fld id="{DEF090AE-C247-4F35-B9B0-12DD79135991}" type="slidenum">
              <a:rPr lang="he-IL" smtClean="0"/>
              <a:t>19</a:t>
            </a:fld>
            <a:endParaRPr lang="he-IL"/>
          </a:p>
        </p:txBody>
      </p:sp>
    </p:spTree>
    <p:extLst>
      <p:ext uri="{BB962C8B-B14F-4D97-AF65-F5344CB8AC3E}">
        <p14:creationId xmlns:p14="http://schemas.microsoft.com/office/powerpoint/2010/main" val="746820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kern="1200" dirty="0">
                <a:solidFill>
                  <a:schemeClr val="tx1"/>
                </a:solidFill>
                <a:effectLst/>
                <a:latin typeface="+mn-lt"/>
                <a:ea typeface="+mn-ea"/>
                <a:cs typeface="+mn-cs"/>
              </a:rPr>
              <a:t>כדאי להתחיל את המפגש בסבב של כל המשתתפים, שכל הורה יוכל להגיד מספר מילים על מה שלומו בעת הזו ומה שלום ילדו. כדאי להגיב במספר מילים לכל שיתוף: תודה רבה, תודה ששיתפת, נקודה חשובה- נתייחס אליה בהמשך, וכך הלאה. </a:t>
            </a:r>
            <a:endParaRPr lang="en-IL" sz="1200" kern="1200" dirty="0">
              <a:solidFill>
                <a:schemeClr val="tx1"/>
              </a:solidFill>
              <a:effectLst/>
              <a:latin typeface="+mn-lt"/>
              <a:ea typeface="+mn-ea"/>
              <a:cs typeface="+mn-cs"/>
            </a:endParaRPr>
          </a:p>
          <a:p>
            <a:endParaRPr lang="en-IL" dirty="0"/>
          </a:p>
        </p:txBody>
      </p:sp>
      <p:sp>
        <p:nvSpPr>
          <p:cNvPr id="4" name="Slide Number Placeholder 3"/>
          <p:cNvSpPr>
            <a:spLocks noGrp="1"/>
          </p:cNvSpPr>
          <p:nvPr>
            <p:ph type="sldNum" sz="quarter" idx="5"/>
          </p:nvPr>
        </p:nvSpPr>
        <p:spPr/>
        <p:txBody>
          <a:bodyPr/>
          <a:lstStyle/>
          <a:p>
            <a:fld id="{DEF090AE-C247-4F35-B9B0-12DD79135991}" type="slidenum">
              <a:rPr lang="he-IL" smtClean="0"/>
              <a:t>2</a:t>
            </a:fld>
            <a:endParaRPr lang="he-IL"/>
          </a:p>
        </p:txBody>
      </p:sp>
    </p:spTree>
    <p:extLst>
      <p:ext uri="{BB962C8B-B14F-4D97-AF65-F5344CB8AC3E}">
        <p14:creationId xmlns:p14="http://schemas.microsoft.com/office/powerpoint/2010/main" val="29199437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1"/>
            <a:r>
              <a:rPr lang="he-IL" sz="1200" kern="1200" dirty="0">
                <a:solidFill>
                  <a:schemeClr val="tx1"/>
                </a:solidFill>
                <a:effectLst/>
                <a:latin typeface="+mn-lt"/>
                <a:ea typeface="+mn-ea"/>
                <a:cs typeface="+mn-cs"/>
              </a:rPr>
              <a:t>יש פה דוגמאות של שאלות והצעות שנוכל לשאול את התינוק או הילד מה הרגיש. כדאי לא להגיד לילד מה הוא הרגיש באופן מוחלט "אתה פחדת!", כדי שהוא לא ירגיש שאנחנו "מחליטים לו" על הרגשות שלו, אלא לשאול אותו "אולי פחדת?", להתעניין בחוויה שלו, לגלות סקרנות, להציע הצעות. אפילו אם זה תינוק קטן שעוד לא יודע לענות נדבר בטון של שאלה והצעה</a:t>
            </a:r>
            <a:endParaRPr lang="en-IL"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EF090AE-C247-4F35-B9B0-12DD79135991}" type="slidenum">
              <a:rPr lang="he-IL" smtClean="0"/>
              <a:t>20</a:t>
            </a:fld>
            <a:endParaRPr lang="he-IL"/>
          </a:p>
        </p:txBody>
      </p:sp>
    </p:spTree>
    <p:extLst>
      <p:ext uri="{BB962C8B-B14F-4D97-AF65-F5344CB8AC3E}">
        <p14:creationId xmlns:p14="http://schemas.microsoft.com/office/powerpoint/2010/main" val="14101233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1"/>
            <a:r>
              <a:rPr lang="he-IL" sz="1200" kern="1200" dirty="0">
                <a:solidFill>
                  <a:schemeClr val="tx1"/>
                </a:solidFill>
                <a:effectLst/>
                <a:latin typeface="+mn-lt"/>
                <a:ea typeface="+mn-ea"/>
                <a:cs typeface="+mn-cs"/>
              </a:rPr>
              <a:t>לא לשאול שאלות פתוחות: בהמשך למה שנאמר בשקף הקודם – אנחנו אמנם לא רוצים להחליט בשביל הילד מה הרגיש אלא להתעניין ולשאול אותו. ומצד שני - אנחנו גם לא יכולים לשאול אותו פשוט "מה הרגשת?" כי אין לו מושג איך לענות. זו שאלה מאד קשה לילד קטן. לכן נרצה להציע לו הצעות לפי מה שאנחנו משערים שהוא הרגיש (אולי פחדת? אולי התרגזת?)</a:t>
            </a:r>
            <a:endParaRPr lang="en-IL" sz="1200" kern="1200" dirty="0">
              <a:solidFill>
                <a:schemeClr val="tx1"/>
              </a:solidFill>
              <a:effectLst/>
              <a:latin typeface="+mn-lt"/>
              <a:ea typeface="+mn-ea"/>
              <a:cs typeface="+mn-cs"/>
            </a:endParaRPr>
          </a:p>
          <a:p>
            <a:pPr lvl="0" rtl="1"/>
            <a:r>
              <a:rPr lang="he-IL" sz="1200" kern="1200" dirty="0">
                <a:solidFill>
                  <a:schemeClr val="tx1"/>
                </a:solidFill>
                <a:effectLst/>
                <a:latin typeface="+mn-lt"/>
                <a:ea typeface="+mn-ea"/>
                <a:cs typeface="+mn-cs"/>
              </a:rPr>
              <a:t>לא להקטין את מה שהילד הרגיש: לא כדאי לתת לילד תחושה שאנחנו מבטלים או מקטינים את הרגש שלו. לדוגמא, אם הוא אומר שזה היה בום חזק חזק! לא נרצה להגיד – זה לא היה כזה חזק... למרות שלפעמים המבוגר מתכוון להגן על הילד, זו לא אמירה מרגיעה כי היא לא מצטרפת לחוויה של הילד אלא סותרת אותה </a:t>
            </a:r>
            <a:endParaRPr lang="en-IL" sz="1200" kern="1200" dirty="0">
              <a:solidFill>
                <a:schemeClr val="tx1"/>
              </a:solidFill>
              <a:effectLst/>
              <a:latin typeface="+mn-lt"/>
              <a:ea typeface="+mn-ea"/>
              <a:cs typeface="+mn-cs"/>
            </a:endParaRPr>
          </a:p>
          <a:p>
            <a:pPr lvl="0" rtl="1"/>
            <a:r>
              <a:rPr lang="he-IL" sz="1200" kern="1200" dirty="0">
                <a:solidFill>
                  <a:schemeClr val="tx1"/>
                </a:solidFill>
                <a:effectLst/>
                <a:latin typeface="+mn-lt"/>
                <a:ea typeface="+mn-ea"/>
                <a:cs typeface="+mn-cs"/>
              </a:rPr>
              <a:t>לא לשקר לילד: חשוב לא לשקר לילדים קטנים, כי הם מרגישים שכן קורה משהו מפחיד ואם אומרים להם שקרים, זה סותר את התחושה שלהם ויוצר אצלם בלבול. כמו שאמרנו, האמת נאמרת באופן מצומצם שקרוב לחוויה שהילד הרגיש (לדוגמא, מספיק לומר: "זה היה בום חזק מאד!" אין חשיבות לפרט שזה טיל או מיירט... אלא לתאר משהו שקרוב לחוויה שלו ומסביר שזה אכן היה מפחיד)</a:t>
            </a:r>
            <a:endParaRPr lang="en-IL" sz="1200" kern="1200" dirty="0">
              <a:solidFill>
                <a:schemeClr val="tx1"/>
              </a:solidFill>
              <a:effectLst/>
              <a:latin typeface="+mn-lt"/>
              <a:ea typeface="+mn-ea"/>
              <a:cs typeface="+mn-cs"/>
            </a:endParaRPr>
          </a:p>
          <a:p>
            <a:endParaRPr lang="en-IL" dirty="0"/>
          </a:p>
        </p:txBody>
      </p:sp>
      <p:sp>
        <p:nvSpPr>
          <p:cNvPr id="4" name="Slide Number Placeholder 3"/>
          <p:cNvSpPr>
            <a:spLocks noGrp="1"/>
          </p:cNvSpPr>
          <p:nvPr>
            <p:ph type="sldNum" sz="quarter" idx="5"/>
          </p:nvPr>
        </p:nvSpPr>
        <p:spPr/>
        <p:txBody>
          <a:bodyPr/>
          <a:lstStyle/>
          <a:p>
            <a:fld id="{DEF090AE-C247-4F35-B9B0-12DD79135991}" type="slidenum">
              <a:rPr lang="he-IL" smtClean="0"/>
              <a:t>21</a:t>
            </a:fld>
            <a:endParaRPr lang="he-IL"/>
          </a:p>
        </p:txBody>
      </p:sp>
    </p:spTree>
    <p:extLst>
      <p:ext uri="{BB962C8B-B14F-4D97-AF65-F5344CB8AC3E}">
        <p14:creationId xmlns:p14="http://schemas.microsoft.com/office/powerpoint/2010/main" val="27249510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kern="1200" dirty="0">
                <a:solidFill>
                  <a:schemeClr val="tx1"/>
                </a:solidFill>
                <a:effectLst/>
                <a:latin typeface="+mn-lt"/>
                <a:ea typeface="+mn-ea"/>
                <a:cs typeface="+mn-cs"/>
              </a:rPr>
              <a:t>הדבר הבא שחשוב זה לאשר לילד את התחושה שהוא הרגיש, לתת לו תחושה שאנחנו </a:t>
            </a:r>
            <a:r>
              <a:rPr lang="he-IL" sz="1200" kern="1200" dirty="0" err="1">
                <a:solidFill>
                  <a:schemeClr val="tx1"/>
                </a:solidFill>
                <a:effectLst/>
                <a:latin typeface="+mn-lt"/>
                <a:ea typeface="+mn-ea"/>
                <a:cs typeface="+mn-cs"/>
              </a:rPr>
              <a:t>איתו</a:t>
            </a:r>
            <a:r>
              <a:rPr lang="he-IL" sz="1200" kern="1200" dirty="0">
                <a:solidFill>
                  <a:schemeClr val="tx1"/>
                </a:solidFill>
                <a:effectLst/>
                <a:latin typeface="+mn-lt"/>
                <a:ea typeface="+mn-ea"/>
                <a:cs typeface="+mn-cs"/>
              </a:rPr>
              <a:t> והוא לא לבד עם מה שהוא מרגיש. הנה כמה דוגמאות לכך.</a:t>
            </a:r>
            <a:endParaRPr lang="en-IL" sz="1200" kern="1200" dirty="0">
              <a:solidFill>
                <a:schemeClr val="tx1"/>
              </a:solidFill>
              <a:effectLst/>
              <a:latin typeface="+mn-lt"/>
              <a:ea typeface="+mn-ea"/>
              <a:cs typeface="+mn-cs"/>
            </a:endParaRPr>
          </a:p>
          <a:p>
            <a:endParaRPr lang="en-IL" dirty="0"/>
          </a:p>
        </p:txBody>
      </p:sp>
      <p:sp>
        <p:nvSpPr>
          <p:cNvPr id="4" name="Slide Number Placeholder 3"/>
          <p:cNvSpPr>
            <a:spLocks noGrp="1"/>
          </p:cNvSpPr>
          <p:nvPr>
            <p:ph type="sldNum" sz="quarter" idx="5"/>
          </p:nvPr>
        </p:nvSpPr>
        <p:spPr/>
        <p:txBody>
          <a:bodyPr/>
          <a:lstStyle/>
          <a:p>
            <a:fld id="{DEF090AE-C247-4F35-B9B0-12DD79135991}" type="slidenum">
              <a:rPr lang="he-IL" smtClean="0"/>
              <a:t>22</a:t>
            </a:fld>
            <a:endParaRPr lang="he-IL"/>
          </a:p>
        </p:txBody>
      </p:sp>
    </p:spTree>
    <p:extLst>
      <p:ext uri="{BB962C8B-B14F-4D97-AF65-F5344CB8AC3E}">
        <p14:creationId xmlns:p14="http://schemas.microsoft.com/office/powerpoint/2010/main" val="3799433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1"/>
            <a:r>
              <a:rPr lang="he-IL" sz="1200" kern="1200" dirty="0">
                <a:solidFill>
                  <a:schemeClr val="tx1"/>
                </a:solidFill>
                <a:effectLst/>
                <a:latin typeface="+mn-lt"/>
                <a:ea typeface="+mn-ea"/>
                <a:cs typeface="+mn-cs"/>
              </a:rPr>
              <a:t>לסיום השיחה, חשוב מאד להרגיע את הילד ולתת לו תחושה של ביטחון. יש פה הרבה דוגמאות.</a:t>
            </a:r>
            <a:endParaRPr lang="en-IL" sz="1200" kern="1200" dirty="0">
              <a:solidFill>
                <a:schemeClr val="tx1"/>
              </a:solidFill>
              <a:effectLst/>
              <a:latin typeface="+mn-lt"/>
              <a:ea typeface="+mn-ea"/>
              <a:cs typeface="+mn-cs"/>
            </a:endParaRPr>
          </a:p>
          <a:p>
            <a:pPr rtl="1"/>
            <a:r>
              <a:rPr lang="he-IL" sz="1200" kern="1200" dirty="0">
                <a:solidFill>
                  <a:schemeClr val="tx1"/>
                </a:solidFill>
                <a:effectLst/>
                <a:latin typeface="+mn-lt"/>
                <a:ea typeface="+mn-ea"/>
                <a:cs typeface="+mn-cs"/>
              </a:rPr>
              <a:t>הדוגמאות מתחלקות לשני סוגים של אמירות מרגיעות- אמירות שמדגישות את החזרת הבטחון הפיזי (האזעקה נגמרה, עכשיו שקט, עכשיו אנחנו במקום בטוח, אני שומרת עלייך), ואמירות שמדגישות את החזרת הבטחון הרגשי (אני פה בשבילך, תמיד יהיה לי חיבוק בשבילך, תמיד ארצה לשמוע את מה שיש לך בלב). </a:t>
            </a:r>
            <a:endParaRPr lang="en-IL" sz="1200" kern="1200" dirty="0">
              <a:solidFill>
                <a:schemeClr val="tx1"/>
              </a:solidFill>
              <a:effectLst/>
              <a:latin typeface="+mn-lt"/>
              <a:ea typeface="+mn-ea"/>
              <a:cs typeface="+mn-cs"/>
            </a:endParaRPr>
          </a:p>
          <a:p>
            <a:endParaRPr lang="en-IL" dirty="0"/>
          </a:p>
        </p:txBody>
      </p:sp>
      <p:sp>
        <p:nvSpPr>
          <p:cNvPr id="4" name="Slide Number Placeholder 3"/>
          <p:cNvSpPr>
            <a:spLocks noGrp="1"/>
          </p:cNvSpPr>
          <p:nvPr>
            <p:ph type="sldNum" sz="quarter" idx="5"/>
          </p:nvPr>
        </p:nvSpPr>
        <p:spPr/>
        <p:txBody>
          <a:bodyPr/>
          <a:lstStyle/>
          <a:p>
            <a:fld id="{DEF090AE-C247-4F35-B9B0-12DD79135991}" type="slidenum">
              <a:rPr lang="he-IL" smtClean="0"/>
              <a:t>23</a:t>
            </a:fld>
            <a:endParaRPr lang="he-IL"/>
          </a:p>
        </p:txBody>
      </p:sp>
    </p:spTree>
    <p:extLst>
      <p:ext uri="{BB962C8B-B14F-4D97-AF65-F5344CB8AC3E}">
        <p14:creationId xmlns:p14="http://schemas.microsoft.com/office/powerpoint/2010/main" val="30699724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במקרה של חשיפה לאירוע קיצוני, שיחה עם הורים היא לא מספיקה, וחשוב ביותר לפנות לטיפול רגשי כדי למנוע השלכות ארוכות טווח של הטראומה על התינוק. </a:t>
            </a:r>
            <a:endParaRPr lang="en-IL" dirty="0"/>
          </a:p>
        </p:txBody>
      </p:sp>
      <p:sp>
        <p:nvSpPr>
          <p:cNvPr id="4" name="Slide Number Placeholder 3"/>
          <p:cNvSpPr>
            <a:spLocks noGrp="1"/>
          </p:cNvSpPr>
          <p:nvPr>
            <p:ph type="sldNum" sz="quarter" idx="5"/>
          </p:nvPr>
        </p:nvSpPr>
        <p:spPr/>
        <p:txBody>
          <a:bodyPr/>
          <a:lstStyle/>
          <a:p>
            <a:fld id="{DEF090AE-C247-4F35-B9B0-12DD79135991}" type="slidenum">
              <a:rPr lang="he-IL" smtClean="0"/>
              <a:t>24</a:t>
            </a:fld>
            <a:endParaRPr lang="he-IL"/>
          </a:p>
        </p:txBody>
      </p:sp>
    </p:spTree>
    <p:extLst>
      <p:ext uri="{BB962C8B-B14F-4D97-AF65-F5344CB8AC3E}">
        <p14:creationId xmlns:p14="http://schemas.microsoft.com/office/powerpoint/2010/main" val="32156743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sz="1200" kern="1200" dirty="0">
                <a:solidFill>
                  <a:schemeClr val="tx1"/>
                </a:solidFill>
                <a:effectLst/>
                <a:latin typeface="+mn-lt"/>
                <a:ea typeface="+mn-ea"/>
                <a:cs typeface="+mn-cs"/>
              </a:rPr>
              <a:t>הרי לכם דף קצר שמסכם את הנקודות המרכזיות שדיברנו עליהן כאן. אם נותר זמן , ניתן לעבור עליו בקצרה ביחד. ניתן להדפיס אותו להורים בפגישה פיזית כך שיוכלו לקחת אותו הביתה , או להציע להם לסרוק את הברקוד בפגישה מקוונת כדי להגיע לדף הזה. הדף הזה יוכל להזכיר לכם ההורים בבית את כל העקרונות עליהם דיברנו כעת. </a:t>
            </a:r>
            <a:endParaRPr lang="en-IL" dirty="0"/>
          </a:p>
        </p:txBody>
      </p:sp>
      <p:sp>
        <p:nvSpPr>
          <p:cNvPr id="4" name="Slide Number Placeholder 3"/>
          <p:cNvSpPr>
            <a:spLocks noGrp="1"/>
          </p:cNvSpPr>
          <p:nvPr>
            <p:ph type="sldNum" sz="quarter" idx="5"/>
          </p:nvPr>
        </p:nvSpPr>
        <p:spPr/>
        <p:txBody>
          <a:bodyPr/>
          <a:lstStyle/>
          <a:p>
            <a:fld id="{DEF090AE-C247-4F35-B9B0-12DD79135991}" type="slidenum">
              <a:rPr lang="he-IL" smtClean="0"/>
              <a:t>25</a:t>
            </a:fld>
            <a:endParaRPr lang="he-IL"/>
          </a:p>
        </p:txBody>
      </p:sp>
    </p:spTree>
    <p:extLst>
      <p:ext uri="{BB962C8B-B14F-4D97-AF65-F5344CB8AC3E}">
        <p14:creationId xmlns:p14="http://schemas.microsoft.com/office/powerpoint/2010/main" val="11105564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kern="1200" dirty="0">
                <a:solidFill>
                  <a:schemeClr val="tx1"/>
                </a:solidFill>
                <a:effectLst/>
                <a:latin typeface="+mn-lt"/>
                <a:ea typeface="+mn-ea"/>
                <a:cs typeface="+mn-cs"/>
              </a:rPr>
              <a:t>זמן לשאלות. כדאי להגיב בתגובה חיובית לכל שאלה שנשאלת – כל שאלה היא שאלה טובה וחשובה. בהמשך החוברת תמצאו דוגמאות לשאלות נפוצות של הורים, וכיצד ניתן לענות עליהן. </a:t>
            </a:r>
            <a:endParaRPr lang="en-IL" sz="1200" kern="1200" dirty="0">
              <a:solidFill>
                <a:schemeClr val="tx1"/>
              </a:solidFill>
              <a:effectLst/>
              <a:latin typeface="+mn-lt"/>
              <a:ea typeface="+mn-ea"/>
              <a:cs typeface="+mn-cs"/>
            </a:endParaRPr>
          </a:p>
          <a:p>
            <a:endParaRPr lang="en-IL" dirty="0"/>
          </a:p>
        </p:txBody>
      </p:sp>
      <p:sp>
        <p:nvSpPr>
          <p:cNvPr id="4" name="Slide Number Placeholder 3"/>
          <p:cNvSpPr>
            <a:spLocks noGrp="1"/>
          </p:cNvSpPr>
          <p:nvPr>
            <p:ph type="sldNum" sz="quarter" idx="5"/>
          </p:nvPr>
        </p:nvSpPr>
        <p:spPr/>
        <p:txBody>
          <a:bodyPr/>
          <a:lstStyle/>
          <a:p>
            <a:fld id="{DEF090AE-C247-4F35-B9B0-12DD79135991}" type="slidenum">
              <a:rPr lang="he-IL" smtClean="0"/>
              <a:t>26</a:t>
            </a:fld>
            <a:endParaRPr lang="he-IL"/>
          </a:p>
        </p:txBody>
      </p:sp>
    </p:spTree>
    <p:extLst>
      <p:ext uri="{BB962C8B-B14F-4D97-AF65-F5344CB8AC3E}">
        <p14:creationId xmlns:p14="http://schemas.microsoft.com/office/powerpoint/2010/main" val="30743325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kern="1200" dirty="0">
                <a:solidFill>
                  <a:schemeClr val="tx1"/>
                </a:solidFill>
                <a:effectLst/>
                <a:latin typeface="+mn-lt"/>
                <a:ea typeface="+mn-ea"/>
                <a:cs typeface="+mn-cs"/>
              </a:rPr>
              <a:t>תודה רבה על השתתפותכם! אשמח אם תספרו לי אם ניסיתם משהו ממה שלמדנו כאן ביחד ואיך זה הלך. אני כאן לכל התייעצות או שאלה. </a:t>
            </a:r>
            <a:endParaRPr lang="en-IL" sz="1200" kern="1200">
              <a:solidFill>
                <a:schemeClr val="tx1"/>
              </a:solidFill>
              <a:effectLst/>
              <a:latin typeface="+mn-lt"/>
              <a:ea typeface="+mn-ea"/>
              <a:cs typeface="+mn-cs"/>
            </a:endParaRPr>
          </a:p>
          <a:p>
            <a:endParaRPr lang="en-IL" dirty="0"/>
          </a:p>
        </p:txBody>
      </p:sp>
      <p:sp>
        <p:nvSpPr>
          <p:cNvPr id="4" name="Slide Number Placeholder 3"/>
          <p:cNvSpPr>
            <a:spLocks noGrp="1"/>
          </p:cNvSpPr>
          <p:nvPr>
            <p:ph type="sldNum" sz="quarter" idx="5"/>
          </p:nvPr>
        </p:nvSpPr>
        <p:spPr/>
        <p:txBody>
          <a:bodyPr/>
          <a:lstStyle/>
          <a:p>
            <a:fld id="{DEF090AE-C247-4F35-B9B0-12DD79135991}" type="slidenum">
              <a:rPr lang="he-IL" smtClean="0"/>
              <a:t>27</a:t>
            </a:fld>
            <a:endParaRPr lang="he-IL"/>
          </a:p>
        </p:txBody>
      </p:sp>
    </p:spTree>
    <p:extLst>
      <p:ext uri="{BB962C8B-B14F-4D97-AF65-F5344CB8AC3E}">
        <p14:creationId xmlns:p14="http://schemas.microsoft.com/office/powerpoint/2010/main" val="4296088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rtl="1"/>
            <a:r>
              <a:rPr lang="he-IL" sz="1200" kern="1200" dirty="0">
                <a:solidFill>
                  <a:schemeClr val="tx1"/>
                </a:solidFill>
                <a:effectLst/>
                <a:latin typeface="+mn-lt"/>
                <a:ea typeface="+mn-ea"/>
                <a:cs typeface="+mn-cs"/>
              </a:rPr>
              <a:t>תינוקות וילדים קטנים חווים את העולם אחרת מאיתנו. למשל, מילים הרבה פחות חשובות להם מאשר המנגינה. הם קולטים המון דרך החושים- מה שהם רואים, שומעים ומרגישים בגוף. </a:t>
            </a:r>
            <a:endParaRPr lang="en-IL" sz="1200" kern="1200" dirty="0">
              <a:solidFill>
                <a:schemeClr val="tx1"/>
              </a:solidFill>
              <a:effectLst/>
              <a:latin typeface="+mn-lt"/>
              <a:ea typeface="+mn-ea"/>
              <a:cs typeface="+mn-cs"/>
            </a:endParaRPr>
          </a:p>
          <a:p>
            <a:endParaRPr lang="he-IL" dirty="0"/>
          </a:p>
        </p:txBody>
      </p:sp>
      <p:sp>
        <p:nvSpPr>
          <p:cNvPr id="4" name="מציין מיקום של מספר שקופית 3"/>
          <p:cNvSpPr>
            <a:spLocks noGrp="1"/>
          </p:cNvSpPr>
          <p:nvPr>
            <p:ph type="sldNum" sz="quarter" idx="5"/>
          </p:nvPr>
        </p:nvSpPr>
        <p:spPr/>
        <p:txBody>
          <a:bodyPr/>
          <a:lstStyle/>
          <a:p>
            <a:fld id="{DEF090AE-C247-4F35-B9B0-12DD79135991}" type="slidenum">
              <a:rPr lang="he-IL" smtClean="0"/>
              <a:t>3</a:t>
            </a:fld>
            <a:endParaRPr lang="he-IL"/>
          </a:p>
        </p:txBody>
      </p:sp>
    </p:spTree>
    <p:extLst>
      <p:ext uri="{BB962C8B-B14F-4D97-AF65-F5344CB8AC3E}">
        <p14:creationId xmlns:p14="http://schemas.microsoft.com/office/powerpoint/2010/main" val="3050473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1"/>
            <a:r>
              <a:rPr lang="he-IL" sz="1200" kern="1200" dirty="0">
                <a:solidFill>
                  <a:schemeClr val="tx1"/>
                </a:solidFill>
                <a:effectLst/>
                <a:latin typeface="+mn-lt"/>
                <a:ea typeface="+mn-ea"/>
                <a:cs typeface="+mn-cs"/>
              </a:rPr>
              <a:t>תינוקות וילדים קטנים מפנים המון תשומת לב לאופן שבו ההורים שלהם מגיבים לדברים. לדוגמא- כשתינוק משחק על השטיח וההורה לידו, ונשמעת דפיקה בדלת הבית- התינוק לא יביט על מי שנכנס אלא על הפנים של ההורה כדי לראות מה המשמעות של האירוע- האם ההורה נבהל, שמח </a:t>
            </a:r>
            <a:r>
              <a:rPr lang="he-IL" sz="1200" kern="1200" dirty="0" err="1">
                <a:solidFill>
                  <a:schemeClr val="tx1"/>
                </a:solidFill>
                <a:effectLst/>
                <a:latin typeface="+mn-lt"/>
                <a:ea typeface="+mn-ea"/>
                <a:cs typeface="+mn-cs"/>
              </a:rPr>
              <a:t>וכו</a:t>
            </a:r>
            <a:r>
              <a:rPr lang="he-IL" sz="1200" kern="1200" dirty="0">
                <a:solidFill>
                  <a:schemeClr val="tx1"/>
                </a:solidFill>
                <a:effectLst/>
                <a:latin typeface="+mn-lt"/>
                <a:ea typeface="+mn-ea"/>
                <a:cs typeface="+mn-cs"/>
              </a:rPr>
              <a:t>', וזה יקבע עבורו את התגובה הרגשית שלו לביקור. </a:t>
            </a:r>
            <a:endParaRPr lang="en-IL" sz="1200" kern="1200" dirty="0">
              <a:solidFill>
                <a:schemeClr val="tx1"/>
              </a:solidFill>
              <a:effectLst/>
              <a:latin typeface="+mn-lt"/>
              <a:ea typeface="+mn-ea"/>
              <a:cs typeface="+mn-cs"/>
            </a:endParaRPr>
          </a:p>
          <a:p>
            <a:pPr rtl="1"/>
            <a:r>
              <a:rPr lang="he-IL" sz="1200" kern="1200" dirty="0">
                <a:solidFill>
                  <a:schemeClr val="tx1"/>
                </a:solidFill>
                <a:effectLst/>
                <a:latin typeface="+mn-lt"/>
                <a:ea typeface="+mn-ea"/>
                <a:cs typeface="+mn-cs"/>
              </a:rPr>
              <a:t>לכן כשההורה רץ לדוגמא עם הילד על הידיים לממד, זה פחות משנה לו שההורה אומר לו שאין מה לדאוג, והרבה יותר משפיעה עליו </a:t>
            </a:r>
            <a:r>
              <a:rPr lang="he-IL" sz="1200" kern="1200" dirty="0" err="1">
                <a:solidFill>
                  <a:schemeClr val="tx1"/>
                </a:solidFill>
                <a:effectLst/>
                <a:latin typeface="+mn-lt"/>
                <a:ea typeface="+mn-ea"/>
                <a:cs typeface="+mn-cs"/>
              </a:rPr>
              <a:t>העליה</a:t>
            </a:r>
            <a:r>
              <a:rPr lang="he-IL" sz="1200" kern="1200" dirty="0">
                <a:solidFill>
                  <a:schemeClr val="tx1"/>
                </a:solidFill>
                <a:effectLst/>
                <a:latin typeface="+mn-lt"/>
                <a:ea typeface="+mn-ea"/>
                <a:cs typeface="+mn-cs"/>
              </a:rPr>
              <a:t> בדופק שהוא מרגיש אצל ההורה, או קוצר הנשימה, או הבעת הפנים הלחוצה.</a:t>
            </a:r>
            <a:endParaRPr lang="en-IL"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EF090AE-C247-4F35-B9B0-12DD79135991}" type="slidenum">
              <a:rPr lang="he-IL" smtClean="0"/>
              <a:t>4</a:t>
            </a:fld>
            <a:endParaRPr lang="he-IL"/>
          </a:p>
        </p:txBody>
      </p:sp>
    </p:spTree>
    <p:extLst>
      <p:ext uri="{BB962C8B-B14F-4D97-AF65-F5344CB8AC3E}">
        <p14:creationId xmlns:p14="http://schemas.microsoft.com/office/powerpoint/2010/main" val="33177207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kern="1200" dirty="0">
                <a:solidFill>
                  <a:schemeClr val="tx1"/>
                </a:solidFill>
                <a:effectLst/>
                <a:latin typeface="+mn-lt"/>
                <a:ea typeface="+mn-ea"/>
                <a:cs typeface="+mn-cs"/>
              </a:rPr>
              <a:t>כולנו רוצים לחשוב, כהורים וכאנשי מקצוע, שילדים קטנים לא מושפעים מאירועים קשים כי "הם עוברים להם מעל לראש". אבל לצערנו, אנחנו יודעים שזה ממש לא כך. גם אם זה נראה שהתינוק לא הושפע או שהוא ישן כל זמן האירוע או לא הבין דבר- זה בהחלט משפיע לו על הגוף ועל הרגשות ונשאר אתו. </a:t>
            </a:r>
            <a:endParaRPr lang="en-IL" sz="1200" kern="1200" dirty="0">
              <a:solidFill>
                <a:schemeClr val="tx1"/>
              </a:solidFill>
              <a:effectLst/>
              <a:latin typeface="+mn-lt"/>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lang="he-IL" dirty="0"/>
          </a:p>
        </p:txBody>
      </p:sp>
      <p:sp>
        <p:nvSpPr>
          <p:cNvPr id="4" name="מציין מיקום של מספר שקופית 3"/>
          <p:cNvSpPr>
            <a:spLocks noGrp="1"/>
          </p:cNvSpPr>
          <p:nvPr>
            <p:ph type="sldNum" sz="quarter" idx="5"/>
          </p:nvPr>
        </p:nvSpPr>
        <p:spPr/>
        <p:txBody>
          <a:bodyPr/>
          <a:lstStyle/>
          <a:p>
            <a:fld id="{DEF090AE-C247-4F35-B9B0-12DD79135991}" type="slidenum">
              <a:rPr lang="he-IL" smtClean="0"/>
              <a:t>5</a:t>
            </a:fld>
            <a:endParaRPr lang="he-IL"/>
          </a:p>
        </p:txBody>
      </p:sp>
    </p:spTree>
    <p:extLst>
      <p:ext uri="{BB962C8B-B14F-4D97-AF65-F5344CB8AC3E}">
        <p14:creationId xmlns:p14="http://schemas.microsoft.com/office/powerpoint/2010/main" val="3133802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kern="1200" dirty="0">
                <a:solidFill>
                  <a:schemeClr val="tx1"/>
                </a:solidFill>
                <a:effectLst/>
                <a:latin typeface="+mn-lt"/>
                <a:ea typeface="+mn-ea"/>
                <a:cs typeface="+mn-cs"/>
              </a:rPr>
              <a:t>אלה כל מיני אמירות שאנשים אומרים וחושבים שבגללן ילדים לא מושפעים מאירועים מפחידים או מלחיצים, אבל לצערנו האמירות הללו אינן נכונות. אמנם ילדים לא תמיד מבינים מה קורה סביבם אבל זה עלול רק לבלבל אותם יותר ולהלחיץ אותם ולא באמת מגן עליהם מפגיעה. וכשתדברו עם הילדים הרבה פעמים תופתעו מאד לראות שהם שמו לב וקלטו הרבה יותר ממה שחשבתם. </a:t>
            </a:r>
            <a:endParaRPr lang="en-IL" sz="1200" kern="1200" dirty="0">
              <a:solidFill>
                <a:schemeClr val="tx1"/>
              </a:solidFill>
              <a:effectLst/>
              <a:latin typeface="+mn-lt"/>
              <a:ea typeface="+mn-ea"/>
              <a:cs typeface="+mn-cs"/>
            </a:endParaRPr>
          </a:p>
          <a:p>
            <a:endParaRPr lang="en-IL" dirty="0"/>
          </a:p>
        </p:txBody>
      </p:sp>
      <p:sp>
        <p:nvSpPr>
          <p:cNvPr id="4" name="Slide Number Placeholder 3"/>
          <p:cNvSpPr>
            <a:spLocks noGrp="1"/>
          </p:cNvSpPr>
          <p:nvPr>
            <p:ph type="sldNum" sz="quarter" idx="5"/>
          </p:nvPr>
        </p:nvSpPr>
        <p:spPr/>
        <p:txBody>
          <a:bodyPr/>
          <a:lstStyle/>
          <a:p>
            <a:fld id="{DEF090AE-C247-4F35-B9B0-12DD79135991}" type="slidenum">
              <a:rPr lang="he-IL" smtClean="0"/>
              <a:t>6</a:t>
            </a:fld>
            <a:endParaRPr lang="he-IL"/>
          </a:p>
        </p:txBody>
      </p:sp>
    </p:spTree>
    <p:extLst>
      <p:ext uri="{BB962C8B-B14F-4D97-AF65-F5344CB8AC3E}">
        <p14:creationId xmlns:p14="http://schemas.microsoft.com/office/powerpoint/2010/main" val="6859803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kern="1200" dirty="0">
                <a:solidFill>
                  <a:schemeClr val="tx1"/>
                </a:solidFill>
                <a:effectLst/>
                <a:latin typeface="+mn-lt"/>
                <a:ea typeface="+mn-ea"/>
                <a:cs typeface="+mn-cs"/>
              </a:rPr>
              <a:t>גם המדע יודע לספר לנו שלמעשה ממש מהגילאים הקטנים ביותר, תינוקות מרגישים מה שקורה סביבם ומושפעים מאד מאירועים מפחידים, וגם אם הם עצמם לא יזכרו- הגוף והלב שלהם יזכרו אותו היטב וזה יכול להשפיע עליהם לאורך המון זמן. </a:t>
            </a:r>
            <a:endParaRPr lang="en-IL" sz="1200" kern="1200" dirty="0">
              <a:solidFill>
                <a:schemeClr val="tx1"/>
              </a:solidFill>
              <a:effectLst/>
              <a:latin typeface="+mn-lt"/>
              <a:ea typeface="+mn-ea"/>
              <a:cs typeface="+mn-cs"/>
            </a:endParaRPr>
          </a:p>
          <a:p>
            <a:endParaRPr lang="en-IL" dirty="0"/>
          </a:p>
        </p:txBody>
      </p:sp>
      <p:sp>
        <p:nvSpPr>
          <p:cNvPr id="4" name="Slide Number Placeholder 3"/>
          <p:cNvSpPr>
            <a:spLocks noGrp="1"/>
          </p:cNvSpPr>
          <p:nvPr>
            <p:ph type="sldNum" sz="quarter" idx="5"/>
          </p:nvPr>
        </p:nvSpPr>
        <p:spPr/>
        <p:txBody>
          <a:bodyPr/>
          <a:lstStyle/>
          <a:p>
            <a:fld id="{DEF090AE-C247-4F35-B9B0-12DD79135991}" type="slidenum">
              <a:rPr lang="he-IL" smtClean="0"/>
              <a:t>7</a:t>
            </a:fld>
            <a:endParaRPr lang="he-IL"/>
          </a:p>
        </p:txBody>
      </p:sp>
    </p:spTree>
    <p:extLst>
      <p:ext uri="{BB962C8B-B14F-4D97-AF65-F5344CB8AC3E}">
        <p14:creationId xmlns:p14="http://schemas.microsoft.com/office/powerpoint/2010/main" val="1163212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1"/>
            <a:r>
              <a:rPr lang="he-IL" sz="1200" kern="1200" dirty="0">
                <a:solidFill>
                  <a:schemeClr val="tx1"/>
                </a:solidFill>
                <a:effectLst/>
                <a:latin typeface="+mn-lt"/>
                <a:ea typeface="+mn-ea"/>
                <a:cs typeface="+mn-cs"/>
              </a:rPr>
              <a:t>סוגי אירועים קשים שילדים עלולים להתמודד איתם בזמן מלחמה:</a:t>
            </a:r>
            <a:endParaRPr lang="en-IL" sz="1200" kern="1200" dirty="0">
              <a:solidFill>
                <a:schemeClr val="tx1"/>
              </a:solidFill>
              <a:effectLst/>
              <a:latin typeface="+mn-lt"/>
              <a:ea typeface="+mn-ea"/>
              <a:cs typeface="+mn-cs"/>
            </a:endParaRPr>
          </a:p>
          <a:p>
            <a:pPr rtl="1"/>
            <a:r>
              <a:rPr lang="he-IL" sz="1200" kern="1200" dirty="0">
                <a:solidFill>
                  <a:schemeClr val="tx1"/>
                </a:solidFill>
                <a:effectLst/>
                <a:latin typeface="+mn-lt"/>
                <a:ea typeface="+mn-ea"/>
                <a:cs typeface="+mn-cs"/>
              </a:rPr>
              <a:t>אזעקות - וגם הצליל של ההתראות עלול להפחיד, וכן כמובן שלל קולות חזקים כמו </a:t>
            </a:r>
            <a:r>
              <a:rPr lang="he-IL" sz="1200" kern="1200" dirty="0" err="1">
                <a:solidFill>
                  <a:schemeClr val="tx1"/>
                </a:solidFill>
                <a:effectLst/>
                <a:latin typeface="+mn-lt"/>
                <a:ea typeface="+mn-ea"/>
                <a:cs typeface="+mn-cs"/>
              </a:rPr>
              <a:t>בומים</a:t>
            </a:r>
            <a:r>
              <a:rPr lang="he-IL" sz="1200" kern="1200" dirty="0">
                <a:solidFill>
                  <a:schemeClr val="tx1"/>
                </a:solidFill>
                <a:effectLst/>
                <a:latin typeface="+mn-lt"/>
                <a:ea typeface="+mn-ea"/>
                <a:cs typeface="+mn-cs"/>
              </a:rPr>
              <a:t> של נפילות, יירוטים, הפגזה ארטילרית (גם אם היא "שלנו") </a:t>
            </a:r>
            <a:r>
              <a:rPr lang="he-IL" sz="1200" kern="1200" dirty="0" err="1">
                <a:solidFill>
                  <a:schemeClr val="tx1"/>
                </a:solidFill>
                <a:effectLst/>
                <a:latin typeface="+mn-lt"/>
                <a:ea typeface="+mn-ea"/>
                <a:cs typeface="+mn-cs"/>
              </a:rPr>
              <a:t>וכו</a:t>
            </a:r>
            <a:r>
              <a:rPr lang="he-IL" sz="1200" kern="1200" dirty="0">
                <a:solidFill>
                  <a:schemeClr val="tx1"/>
                </a:solidFill>
                <a:effectLst/>
                <a:latin typeface="+mn-lt"/>
                <a:ea typeface="+mn-ea"/>
                <a:cs typeface="+mn-cs"/>
              </a:rPr>
              <a:t>'. </a:t>
            </a:r>
            <a:endParaRPr lang="en-IL" sz="1200" kern="1200" dirty="0">
              <a:solidFill>
                <a:schemeClr val="tx1"/>
              </a:solidFill>
              <a:effectLst/>
              <a:latin typeface="+mn-lt"/>
              <a:ea typeface="+mn-ea"/>
              <a:cs typeface="+mn-cs"/>
            </a:endParaRPr>
          </a:p>
          <a:p>
            <a:pPr rtl="1"/>
            <a:r>
              <a:rPr lang="he-IL" sz="1200" kern="1200" dirty="0">
                <a:solidFill>
                  <a:schemeClr val="tx1"/>
                </a:solidFill>
                <a:effectLst/>
                <a:latin typeface="+mn-lt"/>
                <a:ea typeface="+mn-ea"/>
                <a:cs typeface="+mn-cs"/>
              </a:rPr>
              <a:t>חשיפה לתכנים קשים- הטלוויזיה שדולקת יכולה לחשוף אותם לתמונות קשות עבורם, ולפעמים גם שיחת מבוגרים שמתנהלת בסלון</a:t>
            </a:r>
            <a:endParaRPr lang="en-IL" sz="1200" kern="1200" dirty="0">
              <a:solidFill>
                <a:schemeClr val="tx1"/>
              </a:solidFill>
              <a:effectLst/>
              <a:latin typeface="+mn-lt"/>
              <a:ea typeface="+mn-ea"/>
              <a:cs typeface="+mn-cs"/>
            </a:endParaRPr>
          </a:p>
          <a:p>
            <a:pPr rtl="1"/>
            <a:r>
              <a:rPr lang="he-IL" sz="1200" kern="1200" dirty="0">
                <a:solidFill>
                  <a:schemeClr val="tx1"/>
                </a:solidFill>
                <a:effectLst/>
                <a:latin typeface="+mn-lt"/>
                <a:ea typeface="+mn-ea"/>
                <a:cs typeface="+mn-cs"/>
              </a:rPr>
              <a:t>גם ההורים יכולים להיות בלחץ בזמן מלחמה- מהרעשים, או לחץ כלכלי, או בגלל שבן זוג אחד במילואים, או בגלל מתח זוגי </a:t>
            </a:r>
            <a:r>
              <a:rPr lang="he-IL" sz="1200" kern="1200" dirty="0" err="1">
                <a:solidFill>
                  <a:schemeClr val="tx1"/>
                </a:solidFill>
                <a:effectLst/>
                <a:latin typeface="+mn-lt"/>
                <a:ea typeface="+mn-ea"/>
                <a:cs typeface="+mn-cs"/>
              </a:rPr>
              <a:t>וכו</a:t>
            </a:r>
            <a:r>
              <a:rPr lang="he-IL" sz="1200" kern="1200" dirty="0">
                <a:solidFill>
                  <a:schemeClr val="tx1"/>
                </a:solidFill>
                <a:effectLst/>
                <a:latin typeface="+mn-lt"/>
                <a:ea typeface="+mn-ea"/>
                <a:cs typeface="+mn-cs"/>
              </a:rPr>
              <a:t>. ילדים מאד רגישים להורה מתוח, וגם לחוסר סבלנות של הורה שעלול לעלות בעקבות כל המתחים.</a:t>
            </a:r>
            <a:endParaRPr lang="en-IL" sz="1200" kern="1200" dirty="0">
              <a:solidFill>
                <a:schemeClr val="tx1"/>
              </a:solidFill>
              <a:effectLst/>
              <a:latin typeface="+mn-lt"/>
              <a:ea typeface="+mn-ea"/>
              <a:cs typeface="+mn-cs"/>
            </a:endParaRPr>
          </a:p>
          <a:p>
            <a:pPr rtl="1"/>
            <a:r>
              <a:rPr lang="he-IL" sz="1200" kern="1200" dirty="0">
                <a:solidFill>
                  <a:schemeClr val="tx1"/>
                </a:solidFill>
                <a:effectLst/>
                <a:latin typeface="+mn-lt"/>
                <a:ea typeface="+mn-ea"/>
                <a:cs typeface="+mn-cs"/>
              </a:rPr>
              <a:t>שינויים בשגרה- מעבר בית (משפחות שעזבו באופן זמני את ביתם ועברו למקום מוגן יותר) או פינוי, שינויים בגן (אם אין גן או שהשגרה בו השתנתה ואין יותר יציאה לחצר לדוגמא). </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kern="1200" dirty="0" err="1">
                <a:solidFill>
                  <a:schemeClr val="tx1"/>
                </a:solidFill>
                <a:effectLst/>
                <a:latin typeface="+mn-lt"/>
                <a:ea typeface="+mn-ea"/>
                <a:cs typeface="+mn-cs"/>
              </a:rPr>
              <a:t>העדרות</a:t>
            </a:r>
            <a:r>
              <a:rPr lang="he-IL" sz="1200" kern="1200" dirty="0">
                <a:solidFill>
                  <a:schemeClr val="tx1"/>
                </a:solidFill>
                <a:effectLst/>
                <a:latin typeface="+mn-lt"/>
                <a:ea typeface="+mn-ea"/>
                <a:cs typeface="+mn-cs"/>
              </a:rPr>
              <a:t> הורה – </a:t>
            </a:r>
            <a:r>
              <a:rPr lang="he-IL" sz="1200" kern="1200" dirty="0" err="1">
                <a:solidFill>
                  <a:schemeClr val="tx1"/>
                </a:solidFill>
                <a:effectLst/>
                <a:latin typeface="+mn-lt"/>
                <a:ea typeface="+mn-ea"/>
                <a:cs typeface="+mn-cs"/>
              </a:rPr>
              <a:t>העדרות</a:t>
            </a:r>
            <a:r>
              <a:rPr lang="he-IL" sz="1200" kern="1200" dirty="0">
                <a:solidFill>
                  <a:schemeClr val="tx1"/>
                </a:solidFill>
                <a:effectLst/>
                <a:latin typeface="+mn-lt"/>
                <a:ea typeface="+mn-ea"/>
                <a:cs typeface="+mn-cs"/>
              </a:rPr>
              <a:t> ממושכת של הורה בגלל מילואים, או כי משפחה עברה למקום בטוח יותר והורה אחד נשאר לעבוד, יכולה להיות קשה מאד לילד קטן, הוא מתגעגע ואינו מבין לאן נעלם ההורה.</a:t>
            </a:r>
            <a:endParaRPr lang="en-IL" sz="1200" kern="1200" dirty="0">
              <a:solidFill>
                <a:schemeClr val="tx1"/>
              </a:solidFill>
              <a:effectLst/>
              <a:latin typeface="+mn-lt"/>
              <a:ea typeface="+mn-ea"/>
              <a:cs typeface="+mn-cs"/>
            </a:endParaRPr>
          </a:p>
          <a:p>
            <a:pPr rtl="1"/>
            <a:endParaRPr lang="en-IL"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EF090AE-C247-4F35-B9B0-12DD79135991}" type="slidenum">
              <a:rPr lang="he-IL" smtClean="0"/>
              <a:t>8</a:t>
            </a:fld>
            <a:endParaRPr lang="he-IL"/>
          </a:p>
        </p:txBody>
      </p:sp>
    </p:spTree>
    <p:extLst>
      <p:ext uri="{BB962C8B-B14F-4D97-AF65-F5344CB8AC3E}">
        <p14:creationId xmlns:p14="http://schemas.microsoft.com/office/powerpoint/2010/main" val="18857082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1"/>
            <a:r>
              <a:rPr lang="he-IL" sz="1200" kern="1200" dirty="0">
                <a:solidFill>
                  <a:schemeClr val="tx1"/>
                </a:solidFill>
                <a:effectLst/>
                <a:latin typeface="+mn-lt"/>
                <a:ea typeface="+mn-ea"/>
                <a:cs typeface="+mn-cs"/>
              </a:rPr>
              <a:t>האירוע מפחיד את הילדים. הם מרגישים את הפחד בגוף. לדוגמא הם שומעים רעש מאד חזק, כתוצאה מזה מתעורר פחד. הפחד נשאר בגוף ובלב, הם לא מבינים אותו והם לא יודעים מה לעשות עם זה. </a:t>
            </a:r>
            <a:endParaRPr lang="en-IL" sz="1200" kern="1200" dirty="0">
              <a:solidFill>
                <a:schemeClr val="tx1"/>
              </a:solidFill>
              <a:effectLst/>
              <a:latin typeface="+mn-lt"/>
              <a:ea typeface="+mn-ea"/>
              <a:cs typeface="+mn-cs"/>
            </a:endParaRPr>
          </a:p>
          <a:p>
            <a:pPr rtl="1"/>
            <a:r>
              <a:rPr lang="he-IL" sz="1200" kern="1200" dirty="0">
                <a:solidFill>
                  <a:schemeClr val="tx1"/>
                </a:solidFill>
                <a:effectLst/>
                <a:latin typeface="+mn-lt"/>
                <a:ea typeface="+mn-ea"/>
                <a:cs typeface="+mn-cs"/>
              </a:rPr>
              <a:t>הם צריכים את עזרת ההורה כדי להתמודד עם זה</a:t>
            </a:r>
            <a:endParaRPr lang="en-IL" sz="1200" kern="1200" dirty="0">
              <a:solidFill>
                <a:schemeClr val="tx1"/>
              </a:solidFill>
              <a:effectLst/>
              <a:latin typeface="+mn-lt"/>
              <a:ea typeface="+mn-ea"/>
              <a:cs typeface="+mn-cs"/>
            </a:endParaRPr>
          </a:p>
          <a:p>
            <a:pPr rtl="1"/>
            <a:endParaRPr lang="en-I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E59B50-84DD-4D38-AC32-12DD51D47C39}" type="slidenum">
              <a:rPr kumimoji="0" lang="en-I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I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376017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6CB01-B198-5296-2FAB-D2D0C8DA1AB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L"/>
          </a:p>
        </p:txBody>
      </p:sp>
      <p:sp>
        <p:nvSpPr>
          <p:cNvPr id="3" name="Subtitle 2">
            <a:extLst>
              <a:ext uri="{FF2B5EF4-FFF2-40B4-BE49-F238E27FC236}">
                <a16:creationId xmlns:a16="http://schemas.microsoft.com/office/drawing/2014/main" id="{10C02F54-E5CD-0553-172B-42CA7C2A5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L"/>
          </a:p>
        </p:txBody>
      </p:sp>
      <p:sp>
        <p:nvSpPr>
          <p:cNvPr id="4" name="Date Placeholder 3">
            <a:extLst>
              <a:ext uri="{FF2B5EF4-FFF2-40B4-BE49-F238E27FC236}">
                <a16:creationId xmlns:a16="http://schemas.microsoft.com/office/drawing/2014/main" id="{434DD764-923D-3113-0B34-D451E3046847}"/>
              </a:ext>
            </a:extLst>
          </p:cNvPr>
          <p:cNvSpPr>
            <a:spLocks noGrp="1"/>
          </p:cNvSpPr>
          <p:nvPr>
            <p:ph type="dt" sz="half" idx="10"/>
          </p:nvPr>
        </p:nvSpPr>
        <p:spPr/>
        <p:txBody>
          <a:bodyPr/>
          <a:lstStyle/>
          <a:p>
            <a:fld id="{9D11293F-9282-463D-80D6-2792E832D5E9}" type="datetimeFigureOut">
              <a:rPr lang="en-IL" smtClean="0"/>
              <a:t>18/03/2026</a:t>
            </a:fld>
            <a:endParaRPr lang="en-IL"/>
          </a:p>
        </p:txBody>
      </p:sp>
      <p:sp>
        <p:nvSpPr>
          <p:cNvPr id="5" name="Footer Placeholder 4">
            <a:extLst>
              <a:ext uri="{FF2B5EF4-FFF2-40B4-BE49-F238E27FC236}">
                <a16:creationId xmlns:a16="http://schemas.microsoft.com/office/drawing/2014/main" id="{7D35CC6B-D338-5007-B791-99BCC54D5087}"/>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0F29D92D-F4AA-E064-019C-F33F8452C519}"/>
              </a:ext>
            </a:extLst>
          </p:cNvPr>
          <p:cNvSpPr>
            <a:spLocks noGrp="1"/>
          </p:cNvSpPr>
          <p:nvPr>
            <p:ph type="sldNum" sz="quarter" idx="12"/>
          </p:nvPr>
        </p:nvSpPr>
        <p:spPr/>
        <p:txBody>
          <a:bodyPr/>
          <a:lstStyle/>
          <a:p>
            <a:fld id="{7063C7E9-8FC6-4E5C-846A-43DD87885F87}" type="slidenum">
              <a:rPr lang="en-IL" smtClean="0"/>
              <a:t>‹#›</a:t>
            </a:fld>
            <a:endParaRPr lang="en-IL"/>
          </a:p>
        </p:txBody>
      </p:sp>
    </p:spTree>
    <p:extLst>
      <p:ext uri="{BB962C8B-B14F-4D97-AF65-F5344CB8AC3E}">
        <p14:creationId xmlns:p14="http://schemas.microsoft.com/office/powerpoint/2010/main" val="18503810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FE96C-E6CE-A0E8-E0E3-FD018A63A171}"/>
              </a:ext>
            </a:extLst>
          </p:cNvPr>
          <p:cNvSpPr>
            <a:spLocks noGrp="1"/>
          </p:cNvSpPr>
          <p:nvPr>
            <p:ph type="title"/>
          </p:nvPr>
        </p:nvSpPr>
        <p:spPr/>
        <p:txBody>
          <a:bodyPr/>
          <a:lstStyle/>
          <a:p>
            <a:r>
              <a:rPr lang="en-US"/>
              <a:t>Click to edit Master title style</a:t>
            </a:r>
            <a:endParaRPr lang="en-IL"/>
          </a:p>
        </p:txBody>
      </p:sp>
      <p:sp>
        <p:nvSpPr>
          <p:cNvPr id="3" name="Vertical Text Placeholder 2">
            <a:extLst>
              <a:ext uri="{FF2B5EF4-FFF2-40B4-BE49-F238E27FC236}">
                <a16:creationId xmlns:a16="http://schemas.microsoft.com/office/drawing/2014/main" id="{087101CA-6339-F504-7DED-43C77D317A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Date Placeholder 3">
            <a:extLst>
              <a:ext uri="{FF2B5EF4-FFF2-40B4-BE49-F238E27FC236}">
                <a16:creationId xmlns:a16="http://schemas.microsoft.com/office/drawing/2014/main" id="{74A5243F-9FDE-CE2C-B294-2B26FA289811}"/>
              </a:ext>
            </a:extLst>
          </p:cNvPr>
          <p:cNvSpPr>
            <a:spLocks noGrp="1"/>
          </p:cNvSpPr>
          <p:nvPr>
            <p:ph type="dt" sz="half" idx="10"/>
          </p:nvPr>
        </p:nvSpPr>
        <p:spPr/>
        <p:txBody>
          <a:bodyPr/>
          <a:lstStyle/>
          <a:p>
            <a:fld id="{9D11293F-9282-463D-80D6-2792E832D5E9}" type="datetimeFigureOut">
              <a:rPr lang="en-IL" smtClean="0"/>
              <a:t>18/03/2026</a:t>
            </a:fld>
            <a:endParaRPr lang="en-IL"/>
          </a:p>
        </p:txBody>
      </p:sp>
      <p:sp>
        <p:nvSpPr>
          <p:cNvPr id="5" name="Footer Placeholder 4">
            <a:extLst>
              <a:ext uri="{FF2B5EF4-FFF2-40B4-BE49-F238E27FC236}">
                <a16:creationId xmlns:a16="http://schemas.microsoft.com/office/drawing/2014/main" id="{D3A9FA7F-58F1-5619-315B-F5AC4F144A71}"/>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A80821E4-B16E-D6B0-D309-0F62C468A716}"/>
              </a:ext>
            </a:extLst>
          </p:cNvPr>
          <p:cNvSpPr>
            <a:spLocks noGrp="1"/>
          </p:cNvSpPr>
          <p:nvPr>
            <p:ph type="sldNum" sz="quarter" idx="12"/>
          </p:nvPr>
        </p:nvSpPr>
        <p:spPr/>
        <p:txBody>
          <a:bodyPr/>
          <a:lstStyle/>
          <a:p>
            <a:fld id="{7063C7E9-8FC6-4E5C-846A-43DD87885F87}" type="slidenum">
              <a:rPr lang="en-IL" smtClean="0"/>
              <a:t>‹#›</a:t>
            </a:fld>
            <a:endParaRPr lang="en-IL"/>
          </a:p>
        </p:txBody>
      </p:sp>
    </p:spTree>
    <p:extLst>
      <p:ext uri="{BB962C8B-B14F-4D97-AF65-F5344CB8AC3E}">
        <p14:creationId xmlns:p14="http://schemas.microsoft.com/office/powerpoint/2010/main" val="13676843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92A954-90E7-31DD-120D-DD840D605A2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L"/>
          </a:p>
        </p:txBody>
      </p:sp>
      <p:sp>
        <p:nvSpPr>
          <p:cNvPr id="3" name="Vertical Text Placeholder 2">
            <a:extLst>
              <a:ext uri="{FF2B5EF4-FFF2-40B4-BE49-F238E27FC236}">
                <a16:creationId xmlns:a16="http://schemas.microsoft.com/office/drawing/2014/main" id="{5709E536-734E-A727-2333-6ACA4580F6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Date Placeholder 3">
            <a:extLst>
              <a:ext uri="{FF2B5EF4-FFF2-40B4-BE49-F238E27FC236}">
                <a16:creationId xmlns:a16="http://schemas.microsoft.com/office/drawing/2014/main" id="{65A53863-A4FD-6D53-792C-C19635351A7F}"/>
              </a:ext>
            </a:extLst>
          </p:cNvPr>
          <p:cNvSpPr>
            <a:spLocks noGrp="1"/>
          </p:cNvSpPr>
          <p:nvPr>
            <p:ph type="dt" sz="half" idx="10"/>
          </p:nvPr>
        </p:nvSpPr>
        <p:spPr/>
        <p:txBody>
          <a:bodyPr/>
          <a:lstStyle/>
          <a:p>
            <a:fld id="{9D11293F-9282-463D-80D6-2792E832D5E9}" type="datetimeFigureOut">
              <a:rPr lang="en-IL" smtClean="0"/>
              <a:t>18/03/2026</a:t>
            </a:fld>
            <a:endParaRPr lang="en-IL"/>
          </a:p>
        </p:txBody>
      </p:sp>
      <p:sp>
        <p:nvSpPr>
          <p:cNvPr id="5" name="Footer Placeholder 4">
            <a:extLst>
              <a:ext uri="{FF2B5EF4-FFF2-40B4-BE49-F238E27FC236}">
                <a16:creationId xmlns:a16="http://schemas.microsoft.com/office/drawing/2014/main" id="{60C5ED65-CCE1-D724-764F-300D0D00740A}"/>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96839D2D-1BAD-00F0-9A6F-F1D7C30135D1}"/>
              </a:ext>
            </a:extLst>
          </p:cNvPr>
          <p:cNvSpPr>
            <a:spLocks noGrp="1"/>
          </p:cNvSpPr>
          <p:nvPr>
            <p:ph type="sldNum" sz="quarter" idx="12"/>
          </p:nvPr>
        </p:nvSpPr>
        <p:spPr/>
        <p:txBody>
          <a:bodyPr/>
          <a:lstStyle/>
          <a:p>
            <a:fld id="{7063C7E9-8FC6-4E5C-846A-43DD87885F87}" type="slidenum">
              <a:rPr lang="en-IL" smtClean="0"/>
              <a:t>‹#›</a:t>
            </a:fld>
            <a:endParaRPr lang="en-IL"/>
          </a:p>
        </p:txBody>
      </p:sp>
    </p:spTree>
    <p:extLst>
      <p:ext uri="{BB962C8B-B14F-4D97-AF65-F5344CB8AC3E}">
        <p14:creationId xmlns:p14="http://schemas.microsoft.com/office/powerpoint/2010/main" val="7575706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3/18/2026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3033737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he-IL"/>
              <a:t>לחץ כדי לערוך סגנון כותרת של תבנית בסיס</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a:t>לחץ כדי לערוך סגנון כותרת משנה של תבנית בסיס</a:t>
            </a:r>
          </a:p>
        </p:txBody>
      </p:sp>
      <p:sp>
        <p:nvSpPr>
          <p:cNvPr id="4" name="Date Placeholder 3"/>
          <p:cNvSpPr>
            <a:spLocks noGrp="1"/>
          </p:cNvSpPr>
          <p:nvPr>
            <p:ph type="dt" sz="half" idx="10"/>
          </p:nvPr>
        </p:nvSpPr>
        <p:spPr/>
        <p:txBody>
          <a:bodyPr/>
          <a:lstStyle>
            <a:lvl1pPr>
              <a:defRPr/>
            </a:lvl1pPr>
          </a:lstStyle>
          <a:p>
            <a:pPr>
              <a:defRPr/>
            </a:pPr>
            <a:fld id="{E4C3B105-EE10-46D2-B239-BD1EEDD3544E}" type="datetimeFigureOut">
              <a:rPr lang="he-IL"/>
              <a:pPr>
                <a:defRPr/>
              </a:pPr>
              <a:t>כ"ט/אדר/תשפ"ו</a:t>
            </a:fld>
            <a:endParaRPr lang="he-IL"/>
          </a:p>
        </p:txBody>
      </p:sp>
      <p:sp>
        <p:nvSpPr>
          <p:cNvPr id="5" name="Footer Placeholder 4"/>
          <p:cNvSpPr>
            <a:spLocks noGrp="1"/>
          </p:cNvSpPr>
          <p:nvPr>
            <p:ph type="ftr" sz="quarter" idx="11"/>
          </p:nvPr>
        </p:nvSpPr>
        <p:spPr/>
        <p:txBody>
          <a:bodyPr/>
          <a:lstStyle>
            <a:lvl1pPr>
              <a:defRPr/>
            </a:lvl1pPr>
          </a:lstStyle>
          <a:p>
            <a:pPr>
              <a:defRPr/>
            </a:pPr>
            <a:endParaRPr lang="he-IL"/>
          </a:p>
        </p:txBody>
      </p:sp>
      <p:sp>
        <p:nvSpPr>
          <p:cNvPr id="6" name="Slide Number Placeholder 5"/>
          <p:cNvSpPr>
            <a:spLocks noGrp="1"/>
          </p:cNvSpPr>
          <p:nvPr>
            <p:ph type="sldNum" sz="quarter" idx="12"/>
          </p:nvPr>
        </p:nvSpPr>
        <p:spPr/>
        <p:txBody>
          <a:bodyPr/>
          <a:lstStyle>
            <a:lvl1pPr>
              <a:defRPr/>
            </a:lvl1pPr>
          </a:lstStyle>
          <a:p>
            <a:pPr>
              <a:defRPr/>
            </a:pPr>
            <a:fld id="{D33C52E2-0797-48F9-8033-51C1E97C0AFC}" type="slidenum">
              <a:rPr lang="he-IL"/>
              <a:pPr>
                <a:defRPr/>
              </a:pPr>
              <a:t>‹#›</a:t>
            </a:fld>
            <a:endParaRPr lang="he-IL"/>
          </a:p>
        </p:txBody>
      </p:sp>
    </p:spTree>
    <p:extLst>
      <p:ext uri="{BB962C8B-B14F-4D97-AF65-F5344CB8AC3E}">
        <p14:creationId xmlns:p14="http://schemas.microsoft.com/office/powerpoint/2010/main" val="1117507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p>
        </p:txBody>
      </p:sp>
      <p:sp>
        <p:nvSpPr>
          <p:cNvPr id="3" name="Content Placeholder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Date Placeholder 3"/>
          <p:cNvSpPr>
            <a:spLocks noGrp="1"/>
          </p:cNvSpPr>
          <p:nvPr>
            <p:ph type="dt" sz="half" idx="10"/>
          </p:nvPr>
        </p:nvSpPr>
        <p:spPr/>
        <p:txBody>
          <a:bodyPr/>
          <a:lstStyle>
            <a:lvl1pPr>
              <a:defRPr/>
            </a:lvl1pPr>
          </a:lstStyle>
          <a:p>
            <a:pPr>
              <a:defRPr/>
            </a:pPr>
            <a:fld id="{E4AB4071-EB07-4F3A-AB2D-35AECB7F1189}" type="datetimeFigureOut">
              <a:rPr lang="he-IL"/>
              <a:pPr>
                <a:defRPr/>
              </a:pPr>
              <a:t>כ"ט/אדר/תשפ"ו</a:t>
            </a:fld>
            <a:endParaRPr lang="he-IL"/>
          </a:p>
        </p:txBody>
      </p:sp>
      <p:sp>
        <p:nvSpPr>
          <p:cNvPr id="5" name="Footer Placeholder 4"/>
          <p:cNvSpPr>
            <a:spLocks noGrp="1"/>
          </p:cNvSpPr>
          <p:nvPr>
            <p:ph type="ftr" sz="quarter" idx="11"/>
          </p:nvPr>
        </p:nvSpPr>
        <p:spPr/>
        <p:txBody>
          <a:bodyPr/>
          <a:lstStyle>
            <a:lvl1pPr>
              <a:defRPr/>
            </a:lvl1pPr>
          </a:lstStyle>
          <a:p>
            <a:pPr>
              <a:defRPr/>
            </a:pPr>
            <a:endParaRPr lang="he-IL"/>
          </a:p>
        </p:txBody>
      </p:sp>
      <p:sp>
        <p:nvSpPr>
          <p:cNvPr id="6" name="Slide Number Placeholder 5"/>
          <p:cNvSpPr>
            <a:spLocks noGrp="1"/>
          </p:cNvSpPr>
          <p:nvPr>
            <p:ph type="sldNum" sz="quarter" idx="12"/>
          </p:nvPr>
        </p:nvSpPr>
        <p:spPr/>
        <p:txBody>
          <a:bodyPr/>
          <a:lstStyle>
            <a:lvl1pPr>
              <a:defRPr/>
            </a:lvl1pPr>
          </a:lstStyle>
          <a:p>
            <a:pPr>
              <a:defRPr/>
            </a:pPr>
            <a:fld id="{CC83CED5-3694-4611-9952-3D95C044A322}" type="slidenum">
              <a:rPr lang="he-IL"/>
              <a:pPr>
                <a:defRPr/>
              </a:pPr>
              <a:t>‹#›</a:t>
            </a:fld>
            <a:endParaRPr lang="he-IL"/>
          </a:p>
        </p:txBody>
      </p:sp>
    </p:spTree>
    <p:extLst>
      <p:ext uri="{BB962C8B-B14F-4D97-AF65-F5344CB8AC3E}">
        <p14:creationId xmlns:p14="http://schemas.microsoft.com/office/powerpoint/2010/main" val="3706777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r">
              <a:defRPr sz="4000" b="1" cap="all"/>
            </a:lvl1pPr>
          </a:lstStyle>
          <a:p>
            <a:r>
              <a:rPr lang="he-IL"/>
              <a:t>לחץ כדי לערוך סגנון כותרת של תבנית בסיס</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lvl1pPr>
              <a:defRPr/>
            </a:lvl1pPr>
          </a:lstStyle>
          <a:p>
            <a:pPr>
              <a:defRPr/>
            </a:pPr>
            <a:fld id="{3E4CEE94-A808-4D5B-A6DD-78875E26F1DA}" type="datetimeFigureOut">
              <a:rPr lang="he-IL"/>
              <a:pPr>
                <a:defRPr/>
              </a:pPr>
              <a:t>כ"ט/אדר/תשפ"ו</a:t>
            </a:fld>
            <a:endParaRPr lang="he-IL"/>
          </a:p>
        </p:txBody>
      </p:sp>
      <p:sp>
        <p:nvSpPr>
          <p:cNvPr id="5" name="Footer Placeholder 4"/>
          <p:cNvSpPr>
            <a:spLocks noGrp="1"/>
          </p:cNvSpPr>
          <p:nvPr>
            <p:ph type="ftr" sz="quarter" idx="11"/>
          </p:nvPr>
        </p:nvSpPr>
        <p:spPr/>
        <p:txBody>
          <a:bodyPr/>
          <a:lstStyle>
            <a:lvl1pPr>
              <a:defRPr/>
            </a:lvl1pPr>
          </a:lstStyle>
          <a:p>
            <a:pPr>
              <a:defRPr/>
            </a:pPr>
            <a:endParaRPr lang="he-IL"/>
          </a:p>
        </p:txBody>
      </p:sp>
      <p:sp>
        <p:nvSpPr>
          <p:cNvPr id="6" name="Slide Number Placeholder 5"/>
          <p:cNvSpPr>
            <a:spLocks noGrp="1"/>
          </p:cNvSpPr>
          <p:nvPr>
            <p:ph type="sldNum" sz="quarter" idx="12"/>
          </p:nvPr>
        </p:nvSpPr>
        <p:spPr/>
        <p:txBody>
          <a:bodyPr/>
          <a:lstStyle>
            <a:lvl1pPr>
              <a:defRPr/>
            </a:lvl1pPr>
          </a:lstStyle>
          <a:p>
            <a:pPr>
              <a:defRPr/>
            </a:pPr>
            <a:fld id="{C86F1CCF-6358-417B-8C23-4FE99EF38724}" type="slidenum">
              <a:rPr lang="he-IL"/>
              <a:pPr>
                <a:defRPr/>
              </a:pPr>
              <a:t>‹#›</a:t>
            </a:fld>
            <a:endParaRPr lang="he-IL"/>
          </a:p>
        </p:txBody>
      </p:sp>
    </p:spTree>
    <p:extLst>
      <p:ext uri="{BB962C8B-B14F-4D97-AF65-F5344CB8AC3E}">
        <p14:creationId xmlns:p14="http://schemas.microsoft.com/office/powerpoint/2010/main" val="35756807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Date Placeholder 3"/>
          <p:cNvSpPr>
            <a:spLocks noGrp="1"/>
          </p:cNvSpPr>
          <p:nvPr>
            <p:ph type="dt" sz="half" idx="10"/>
          </p:nvPr>
        </p:nvSpPr>
        <p:spPr/>
        <p:txBody>
          <a:bodyPr/>
          <a:lstStyle>
            <a:lvl1pPr>
              <a:defRPr/>
            </a:lvl1pPr>
          </a:lstStyle>
          <a:p>
            <a:pPr>
              <a:defRPr/>
            </a:pPr>
            <a:fld id="{A4378BEB-FEB9-4358-B567-4ECF392B3536}" type="datetimeFigureOut">
              <a:rPr lang="he-IL"/>
              <a:pPr>
                <a:defRPr/>
              </a:pPr>
              <a:t>כ"ט/אדר/תשפ"ו</a:t>
            </a:fld>
            <a:endParaRPr lang="he-IL"/>
          </a:p>
        </p:txBody>
      </p:sp>
      <p:sp>
        <p:nvSpPr>
          <p:cNvPr id="6" name="Footer Placeholder 4"/>
          <p:cNvSpPr>
            <a:spLocks noGrp="1"/>
          </p:cNvSpPr>
          <p:nvPr>
            <p:ph type="ftr" sz="quarter" idx="11"/>
          </p:nvPr>
        </p:nvSpPr>
        <p:spPr/>
        <p:txBody>
          <a:bodyPr/>
          <a:lstStyle>
            <a:lvl1pPr>
              <a:defRPr/>
            </a:lvl1pPr>
          </a:lstStyle>
          <a:p>
            <a:pPr>
              <a:defRPr/>
            </a:pPr>
            <a:endParaRPr lang="he-IL"/>
          </a:p>
        </p:txBody>
      </p:sp>
      <p:sp>
        <p:nvSpPr>
          <p:cNvPr id="7" name="Slide Number Placeholder 5"/>
          <p:cNvSpPr>
            <a:spLocks noGrp="1"/>
          </p:cNvSpPr>
          <p:nvPr>
            <p:ph type="sldNum" sz="quarter" idx="12"/>
          </p:nvPr>
        </p:nvSpPr>
        <p:spPr/>
        <p:txBody>
          <a:bodyPr/>
          <a:lstStyle>
            <a:lvl1pPr>
              <a:defRPr/>
            </a:lvl1pPr>
          </a:lstStyle>
          <a:p>
            <a:pPr>
              <a:defRPr/>
            </a:pPr>
            <a:fld id="{FF543F9E-C520-4850-8E23-0EEF5C7F6F98}" type="slidenum">
              <a:rPr lang="he-IL"/>
              <a:pPr>
                <a:defRPr/>
              </a:pPr>
              <a:t>‹#›</a:t>
            </a:fld>
            <a:endParaRPr lang="he-IL"/>
          </a:p>
        </p:txBody>
      </p:sp>
    </p:spTree>
    <p:extLst>
      <p:ext uri="{BB962C8B-B14F-4D97-AF65-F5344CB8AC3E}">
        <p14:creationId xmlns:p14="http://schemas.microsoft.com/office/powerpoint/2010/main" val="24641419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he-IL"/>
              <a:t>לחץ כדי לערוך סגנון כותרת של תבנית בסיס</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Date Placeholder 3"/>
          <p:cNvSpPr>
            <a:spLocks noGrp="1"/>
          </p:cNvSpPr>
          <p:nvPr>
            <p:ph type="dt" sz="half" idx="10"/>
          </p:nvPr>
        </p:nvSpPr>
        <p:spPr/>
        <p:txBody>
          <a:bodyPr/>
          <a:lstStyle>
            <a:lvl1pPr>
              <a:defRPr/>
            </a:lvl1pPr>
          </a:lstStyle>
          <a:p>
            <a:pPr>
              <a:defRPr/>
            </a:pPr>
            <a:fld id="{C3939C21-9CB4-4BDF-870D-FE14DAC61027}" type="datetimeFigureOut">
              <a:rPr lang="he-IL"/>
              <a:pPr>
                <a:defRPr/>
              </a:pPr>
              <a:t>כ"ט/אדר/תשפ"ו</a:t>
            </a:fld>
            <a:endParaRPr lang="he-IL"/>
          </a:p>
        </p:txBody>
      </p:sp>
      <p:sp>
        <p:nvSpPr>
          <p:cNvPr id="8" name="Footer Placeholder 4"/>
          <p:cNvSpPr>
            <a:spLocks noGrp="1"/>
          </p:cNvSpPr>
          <p:nvPr>
            <p:ph type="ftr" sz="quarter" idx="11"/>
          </p:nvPr>
        </p:nvSpPr>
        <p:spPr/>
        <p:txBody>
          <a:bodyPr/>
          <a:lstStyle>
            <a:lvl1pPr>
              <a:defRPr/>
            </a:lvl1pPr>
          </a:lstStyle>
          <a:p>
            <a:pPr>
              <a:defRPr/>
            </a:pPr>
            <a:endParaRPr lang="he-IL"/>
          </a:p>
        </p:txBody>
      </p:sp>
      <p:sp>
        <p:nvSpPr>
          <p:cNvPr id="9" name="Slide Number Placeholder 5"/>
          <p:cNvSpPr>
            <a:spLocks noGrp="1"/>
          </p:cNvSpPr>
          <p:nvPr>
            <p:ph type="sldNum" sz="quarter" idx="12"/>
          </p:nvPr>
        </p:nvSpPr>
        <p:spPr/>
        <p:txBody>
          <a:bodyPr/>
          <a:lstStyle>
            <a:lvl1pPr>
              <a:defRPr/>
            </a:lvl1pPr>
          </a:lstStyle>
          <a:p>
            <a:pPr>
              <a:defRPr/>
            </a:pPr>
            <a:fld id="{93CD4334-9151-4459-8002-1084392CB1B3}" type="slidenum">
              <a:rPr lang="he-IL"/>
              <a:pPr>
                <a:defRPr/>
              </a:pPr>
              <a:t>‹#›</a:t>
            </a:fld>
            <a:endParaRPr lang="he-IL"/>
          </a:p>
        </p:txBody>
      </p:sp>
    </p:spTree>
    <p:extLst>
      <p:ext uri="{BB962C8B-B14F-4D97-AF65-F5344CB8AC3E}">
        <p14:creationId xmlns:p14="http://schemas.microsoft.com/office/powerpoint/2010/main" val="31277186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p>
        </p:txBody>
      </p:sp>
      <p:sp>
        <p:nvSpPr>
          <p:cNvPr id="3" name="Date Placeholder 3"/>
          <p:cNvSpPr>
            <a:spLocks noGrp="1"/>
          </p:cNvSpPr>
          <p:nvPr>
            <p:ph type="dt" sz="half" idx="10"/>
          </p:nvPr>
        </p:nvSpPr>
        <p:spPr/>
        <p:txBody>
          <a:bodyPr/>
          <a:lstStyle>
            <a:lvl1pPr>
              <a:defRPr/>
            </a:lvl1pPr>
          </a:lstStyle>
          <a:p>
            <a:pPr>
              <a:defRPr/>
            </a:pPr>
            <a:fld id="{DF6D3152-4011-45DC-8156-0DFB69B864AF}" type="datetimeFigureOut">
              <a:rPr lang="he-IL"/>
              <a:pPr>
                <a:defRPr/>
              </a:pPr>
              <a:t>כ"ט/אדר/תשפ"ו</a:t>
            </a:fld>
            <a:endParaRPr lang="he-IL"/>
          </a:p>
        </p:txBody>
      </p:sp>
      <p:sp>
        <p:nvSpPr>
          <p:cNvPr id="4" name="Footer Placeholder 4"/>
          <p:cNvSpPr>
            <a:spLocks noGrp="1"/>
          </p:cNvSpPr>
          <p:nvPr>
            <p:ph type="ftr" sz="quarter" idx="11"/>
          </p:nvPr>
        </p:nvSpPr>
        <p:spPr/>
        <p:txBody>
          <a:bodyPr/>
          <a:lstStyle>
            <a:lvl1pPr>
              <a:defRPr/>
            </a:lvl1pPr>
          </a:lstStyle>
          <a:p>
            <a:pPr>
              <a:defRPr/>
            </a:pPr>
            <a:endParaRPr lang="he-IL"/>
          </a:p>
        </p:txBody>
      </p:sp>
      <p:sp>
        <p:nvSpPr>
          <p:cNvPr id="5" name="Slide Number Placeholder 5"/>
          <p:cNvSpPr>
            <a:spLocks noGrp="1"/>
          </p:cNvSpPr>
          <p:nvPr>
            <p:ph type="sldNum" sz="quarter" idx="12"/>
          </p:nvPr>
        </p:nvSpPr>
        <p:spPr/>
        <p:txBody>
          <a:bodyPr/>
          <a:lstStyle>
            <a:lvl1pPr>
              <a:defRPr/>
            </a:lvl1pPr>
          </a:lstStyle>
          <a:p>
            <a:pPr>
              <a:defRPr/>
            </a:pPr>
            <a:fld id="{FF2B33D9-4C5E-42B9-A49D-D68F164D16D2}" type="slidenum">
              <a:rPr lang="he-IL"/>
              <a:pPr>
                <a:defRPr/>
              </a:pPr>
              <a:t>‹#›</a:t>
            </a:fld>
            <a:endParaRPr lang="he-IL"/>
          </a:p>
        </p:txBody>
      </p:sp>
    </p:spTree>
    <p:extLst>
      <p:ext uri="{BB962C8B-B14F-4D97-AF65-F5344CB8AC3E}">
        <p14:creationId xmlns:p14="http://schemas.microsoft.com/office/powerpoint/2010/main" val="31405575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1201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2FA09-C59C-CE75-5D65-6ADFAAF7A644}"/>
              </a:ext>
            </a:extLst>
          </p:cNvPr>
          <p:cNvSpPr>
            <a:spLocks noGrp="1"/>
          </p:cNvSpPr>
          <p:nvPr>
            <p:ph type="title"/>
          </p:nvPr>
        </p:nvSpPr>
        <p:spPr/>
        <p:txBody>
          <a:bodyPr/>
          <a:lstStyle/>
          <a:p>
            <a:r>
              <a:rPr lang="en-US"/>
              <a:t>Click to edit Master title style</a:t>
            </a:r>
            <a:endParaRPr lang="en-IL"/>
          </a:p>
        </p:txBody>
      </p:sp>
      <p:sp>
        <p:nvSpPr>
          <p:cNvPr id="3" name="Content Placeholder 2">
            <a:extLst>
              <a:ext uri="{FF2B5EF4-FFF2-40B4-BE49-F238E27FC236}">
                <a16:creationId xmlns:a16="http://schemas.microsoft.com/office/drawing/2014/main" id="{6D1BC03C-7B1E-B98A-051C-7115D61E7B9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Date Placeholder 3">
            <a:extLst>
              <a:ext uri="{FF2B5EF4-FFF2-40B4-BE49-F238E27FC236}">
                <a16:creationId xmlns:a16="http://schemas.microsoft.com/office/drawing/2014/main" id="{40E669BF-1091-B6FC-3A08-56D1F6301D30}"/>
              </a:ext>
            </a:extLst>
          </p:cNvPr>
          <p:cNvSpPr>
            <a:spLocks noGrp="1"/>
          </p:cNvSpPr>
          <p:nvPr>
            <p:ph type="dt" sz="half" idx="10"/>
          </p:nvPr>
        </p:nvSpPr>
        <p:spPr/>
        <p:txBody>
          <a:bodyPr/>
          <a:lstStyle/>
          <a:p>
            <a:fld id="{9D11293F-9282-463D-80D6-2792E832D5E9}" type="datetimeFigureOut">
              <a:rPr lang="en-IL" smtClean="0"/>
              <a:t>18/03/2026</a:t>
            </a:fld>
            <a:endParaRPr lang="en-IL"/>
          </a:p>
        </p:txBody>
      </p:sp>
      <p:sp>
        <p:nvSpPr>
          <p:cNvPr id="5" name="Footer Placeholder 4">
            <a:extLst>
              <a:ext uri="{FF2B5EF4-FFF2-40B4-BE49-F238E27FC236}">
                <a16:creationId xmlns:a16="http://schemas.microsoft.com/office/drawing/2014/main" id="{F920A909-B75D-6F00-FDF4-80C5B4EF8CED}"/>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7B247FD5-550B-1BDA-04A2-639D46E2FD34}"/>
              </a:ext>
            </a:extLst>
          </p:cNvPr>
          <p:cNvSpPr>
            <a:spLocks noGrp="1"/>
          </p:cNvSpPr>
          <p:nvPr>
            <p:ph type="sldNum" sz="quarter" idx="12"/>
          </p:nvPr>
        </p:nvSpPr>
        <p:spPr/>
        <p:txBody>
          <a:bodyPr/>
          <a:lstStyle/>
          <a:p>
            <a:fld id="{7063C7E9-8FC6-4E5C-846A-43DD87885F87}" type="slidenum">
              <a:rPr lang="en-IL" smtClean="0"/>
              <a:t>‹#›</a:t>
            </a:fld>
            <a:endParaRPr lang="en-IL"/>
          </a:p>
        </p:txBody>
      </p:sp>
    </p:spTree>
    <p:extLst>
      <p:ext uri="{BB962C8B-B14F-4D97-AF65-F5344CB8AC3E}">
        <p14:creationId xmlns:p14="http://schemas.microsoft.com/office/powerpoint/2010/main" val="26697895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r">
              <a:defRPr sz="2000" b="1"/>
            </a:lvl1pPr>
          </a:lstStyle>
          <a:p>
            <a:r>
              <a:rPr lang="he-IL"/>
              <a:t>לחץ כדי לערוך סגנון כותרת של תבנית בסיס</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Date Placeholder 3"/>
          <p:cNvSpPr>
            <a:spLocks noGrp="1"/>
          </p:cNvSpPr>
          <p:nvPr>
            <p:ph type="dt" sz="half" idx="10"/>
          </p:nvPr>
        </p:nvSpPr>
        <p:spPr/>
        <p:txBody>
          <a:bodyPr/>
          <a:lstStyle>
            <a:lvl1pPr>
              <a:defRPr/>
            </a:lvl1pPr>
          </a:lstStyle>
          <a:p>
            <a:pPr>
              <a:defRPr/>
            </a:pPr>
            <a:fld id="{EED45437-BA58-418D-A34A-910F2711B0D0}" type="datetimeFigureOut">
              <a:rPr lang="he-IL"/>
              <a:pPr>
                <a:defRPr/>
              </a:pPr>
              <a:t>כ"ט/אדר/תשפ"ו</a:t>
            </a:fld>
            <a:endParaRPr lang="he-IL"/>
          </a:p>
        </p:txBody>
      </p:sp>
      <p:sp>
        <p:nvSpPr>
          <p:cNvPr id="6" name="Footer Placeholder 4"/>
          <p:cNvSpPr>
            <a:spLocks noGrp="1"/>
          </p:cNvSpPr>
          <p:nvPr>
            <p:ph type="ftr" sz="quarter" idx="11"/>
          </p:nvPr>
        </p:nvSpPr>
        <p:spPr/>
        <p:txBody>
          <a:bodyPr/>
          <a:lstStyle>
            <a:lvl1pPr>
              <a:defRPr/>
            </a:lvl1pPr>
          </a:lstStyle>
          <a:p>
            <a:pPr>
              <a:defRPr/>
            </a:pPr>
            <a:endParaRPr lang="he-IL"/>
          </a:p>
        </p:txBody>
      </p:sp>
      <p:sp>
        <p:nvSpPr>
          <p:cNvPr id="7" name="Slide Number Placeholder 5"/>
          <p:cNvSpPr>
            <a:spLocks noGrp="1"/>
          </p:cNvSpPr>
          <p:nvPr>
            <p:ph type="sldNum" sz="quarter" idx="12"/>
          </p:nvPr>
        </p:nvSpPr>
        <p:spPr/>
        <p:txBody>
          <a:bodyPr/>
          <a:lstStyle>
            <a:lvl1pPr>
              <a:defRPr/>
            </a:lvl1pPr>
          </a:lstStyle>
          <a:p>
            <a:pPr>
              <a:defRPr/>
            </a:pPr>
            <a:fld id="{D89835C7-F155-4975-AADE-5AA16A7EA12E}" type="slidenum">
              <a:rPr lang="he-IL"/>
              <a:pPr>
                <a:defRPr/>
              </a:pPr>
              <a:t>‹#›</a:t>
            </a:fld>
            <a:endParaRPr lang="he-IL"/>
          </a:p>
        </p:txBody>
      </p:sp>
    </p:spTree>
    <p:extLst>
      <p:ext uri="{BB962C8B-B14F-4D97-AF65-F5344CB8AC3E}">
        <p14:creationId xmlns:p14="http://schemas.microsoft.com/office/powerpoint/2010/main" val="28480600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r">
              <a:defRPr sz="2000" b="1"/>
            </a:lvl1pPr>
          </a:lstStyle>
          <a:p>
            <a:r>
              <a:rPr lang="he-IL"/>
              <a:t>לחץ כדי לערוך סגנון כותרת של תבנית בסיס</a:t>
            </a:r>
          </a:p>
        </p:txBody>
      </p:sp>
      <p:sp>
        <p:nvSpPr>
          <p:cNvPr id="3" name="Picture Placeholder 2"/>
          <p:cNvSpPr>
            <a:spLocks noGrp="1"/>
          </p:cNvSpPr>
          <p:nvPr>
            <p:ph type="pic" idx="1"/>
          </p:nvPr>
        </p:nvSpPr>
        <p:spPr>
          <a:xfrm>
            <a:off x="2389717" y="612775"/>
            <a:ext cx="7315200" cy="4114800"/>
          </a:xfrm>
        </p:spPr>
        <p:txBody>
          <a:bodyPr rtlCol="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he-IL" noProof="0"/>
              <a:t>לחץ על הסמל כדי להוסיף תמונה</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Date Placeholder 3"/>
          <p:cNvSpPr>
            <a:spLocks noGrp="1"/>
          </p:cNvSpPr>
          <p:nvPr>
            <p:ph type="dt" sz="half" idx="10"/>
          </p:nvPr>
        </p:nvSpPr>
        <p:spPr/>
        <p:txBody>
          <a:bodyPr/>
          <a:lstStyle>
            <a:lvl1pPr>
              <a:defRPr/>
            </a:lvl1pPr>
          </a:lstStyle>
          <a:p>
            <a:pPr>
              <a:defRPr/>
            </a:pPr>
            <a:fld id="{19B98434-3863-4FE4-85D5-35173988E066}" type="datetimeFigureOut">
              <a:rPr lang="he-IL"/>
              <a:pPr>
                <a:defRPr/>
              </a:pPr>
              <a:t>כ"ט/אדר/תשפ"ו</a:t>
            </a:fld>
            <a:endParaRPr lang="he-IL"/>
          </a:p>
        </p:txBody>
      </p:sp>
      <p:sp>
        <p:nvSpPr>
          <p:cNvPr id="6" name="Footer Placeholder 4"/>
          <p:cNvSpPr>
            <a:spLocks noGrp="1"/>
          </p:cNvSpPr>
          <p:nvPr>
            <p:ph type="ftr" sz="quarter" idx="11"/>
          </p:nvPr>
        </p:nvSpPr>
        <p:spPr/>
        <p:txBody>
          <a:bodyPr/>
          <a:lstStyle>
            <a:lvl1pPr>
              <a:defRPr/>
            </a:lvl1pPr>
          </a:lstStyle>
          <a:p>
            <a:pPr>
              <a:defRPr/>
            </a:pPr>
            <a:endParaRPr lang="he-IL"/>
          </a:p>
        </p:txBody>
      </p:sp>
      <p:sp>
        <p:nvSpPr>
          <p:cNvPr id="7" name="Slide Number Placeholder 5"/>
          <p:cNvSpPr>
            <a:spLocks noGrp="1"/>
          </p:cNvSpPr>
          <p:nvPr>
            <p:ph type="sldNum" sz="quarter" idx="12"/>
          </p:nvPr>
        </p:nvSpPr>
        <p:spPr/>
        <p:txBody>
          <a:bodyPr/>
          <a:lstStyle>
            <a:lvl1pPr>
              <a:defRPr/>
            </a:lvl1pPr>
          </a:lstStyle>
          <a:p>
            <a:pPr>
              <a:defRPr/>
            </a:pPr>
            <a:fld id="{0A3F54F2-0CC7-4A26-BCFB-0A9E01F008AA}" type="slidenum">
              <a:rPr lang="he-IL"/>
              <a:pPr>
                <a:defRPr/>
              </a:pPr>
              <a:t>‹#›</a:t>
            </a:fld>
            <a:endParaRPr lang="he-IL"/>
          </a:p>
        </p:txBody>
      </p:sp>
    </p:spTree>
    <p:extLst>
      <p:ext uri="{BB962C8B-B14F-4D97-AF65-F5344CB8AC3E}">
        <p14:creationId xmlns:p14="http://schemas.microsoft.com/office/powerpoint/2010/main" val="8414875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p>
        </p:txBody>
      </p:sp>
      <p:sp>
        <p:nvSpPr>
          <p:cNvPr id="3" name="Vertical Text Placeholder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Date Placeholder 3"/>
          <p:cNvSpPr>
            <a:spLocks noGrp="1"/>
          </p:cNvSpPr>
          <p:nvPr>
            <p:ph type="dt" sz="half" idx="10"/>
          </p:nvPr>
        </p:nvSpPr>
        <p:spPr/>
        <p:txBody>
          <a:bodyPr/>
          <a:lstStyle>
            <a:lvl1pPr>
              <a:defRPr/>
            </a:lvl1pPr>
          </a:lstStyle>
          <a:p>
            <a:pPr>
              <a:defRPr/>
            </a:pPr>
            <a:fld id="{D865EC11-4C6D-422A-9FBB-BFF49477534A}" type="datetimeFigureOut">
              <a:rPr lang="he-IL"/>
              <a:pPr>
                <a:defRPr/>
              </a:pPr>
              <a:t>כ"ט/אדר/תשפ"ו</a:t>
            </a:fld>
            <a:endParaRPr lang="he-IL"/>
          </a:p>
        </p:txBody>
      </p:sp>
      <p:sp>
        <p:nvSpPr>
          <p:cNvPr id="5" name="Footer Placeholder 4"/>
          <p:cNvSpPr>
            <a:spLocks noGrp="1"/>
          </p:cNvSpPr>
          <p:nvPr>
            <p:ph type="ftr" sz="quarter" idx="11"/>
          </p:nvPr>
        </p:nvSpPr>
        <p:spPr/>
        <p:txBody>
          <a:bodyPr/>
          <a:lstStyle>
            <a:lvl1pPr>
              <a:defRPr/>
            </a:lvl1pPr>
          </a:lstStyle>
          <a:p>
            <a:pPr>
              <a:defRPr/>
            </a:pPr>
            <a:endParaRPr lang="he-IL"/>
          </a:p>
        </p:txBody>
      </p:sp>
      <p:sp>
        <p:nvSpPr>
          <p:cNvPr id="6" name="Slide Number Placeholder 5"/>
          <p:cNvSpPr>
            <a:spLocks noGrp="1"/>
          </p:cNvSpPr>
          <p:nvPr>
            <p:ph type="sldNum" sz="quarter" idx="12"/>
          </p:nvPr>
        </p:nvSpPr>
        <p:spPr/>
        <p:txBody>
          <a:bodyPr/>
          <a:lstStyle>
            <a:lvl1pPr>
              <a:defRPr/>
            </a:lvl1pPr>
          </a:lstStyle>
          <a:p>
            <a:pPr>
              <a:defRPr/>
            </a:pPr>
            <a:fld id="{3297C381-6F0C-4374-9138-587646D34186}" type="slidenum">
              <a:rPr lang="he-IL"/>
              <a:pPr>
                <a:defRPr/>
              </a:pPr>
              <a:t>‹#›</a:t>
            </a:fld>
            <a:endParaRPr lang="he-IL"/>
          </a:p>
        </p:txBody>
      </p:sp>
    </p:spTree>
    <p:extLst>
      <p:ext uri="{BB962C8B-B14F-4D97-AF65-F5344CB8AC3E}">
        <p14:creationId xmlns:p14="http://schemas.microsoft.com/office/powerpoint/2010/main" val="28263027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he-IL"/>
              <a:t>לחץ כדי לערוך סגנון כותרת של תבנית בסיס</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Date Placeholder 3"/>
          <p:cNvSpPr>
            <a:spLocks noGrp="1"/>
          </p:cNvSpPr>
          <p:nvPr>
            <p:ph type="dt" sz="half" idx="10"/>
          </p:nvPr>
        </p:nvSpPr>
        <p:spPr/>
        <p:txBody>
          <a:bodyPr/>
          <a:lstStyle>
            <a:lvl1pPr>
              <a:defRPr/>
            </a:lvl1pPr>
          </a:lstStyle>
          <a:p>
            <a:pPr>
              <a:defRPr/>
            </a:pPr>
            <a:fld id="{EFB766D9-0C47-4385-81C7-DBF34B19C942}" type="datetimeFigureOut">
              <a:rPr lang="he-IL"/>
              <a:pPr>
                <a:defRPr/>
              </a:pPr>
              <a:t>כ"ט/אדר/תשפ"ו</a:t>
            </a:fld>
            <a:endParaRPr lang="he-IL"/>
          </a:p>
        </p:txBody>
      </p:sp>
      <p:sp>
        <p:nvSpPr>
          <p:cNvPr id="5" name="Footer Placeholder 4"/>
          <p:cNvSpPr>
            <a:spLocks noGrp="1"/>
          </p:cNvSpPr>
          <p:nvPr>
            <p:ph type="ftr" sz="quarter" idx="11"/>
          </p:nvPr>
        </p:nvSpPr>
        <p:spPr/>
        <p:txBody>
          <a:bodyPr/>
          <a:lstStyle>
            <a:lvl1pPr>
              <a:defRPr/>
            </a:lvl1pPr>
          </a:lstStyle>
          <a:p>
            <a:pPr>
              <a:defRPr/>
            </a:pPr>
            <a:endParaRPr lang="he-IL"/>
          </a:p>
        </p:txBody>
      </p:sp>
      <p:sp>
        <p:nvSpPr>
          <p:cNvPr id="6" name="Slide Number Placeholder 5"/>
          <p:cNvSpPr>
            <a:spLocks noGrp="1"/>
          </p:cNvSpPr>
          <p:nvPr>
            <p:ph type="sldNum" sz="quarter" idx="12"/>
          </p:nvPr>
        </p:nvSpPr>
        <p:spPr/>
        <p:txBody>
          <a:bodyPr/>
          <a:lstStyle>
            <a:lvl1pPr>
              <a:defRPr/>
            </a:lvl1pPr>
          </a:lstStyle>
          <a:p>
            <a:pPr>
              <a:defRPr/>
            </a:pPr>
            <a:fld id="{EBA1BD2C-8386-4012-B942-80131F4DD886}" type="slidenum">
              <a:rPr lang="he-IL"/>
              <a:pPr>
                <a:defRPr/>
              </a:pPr>
              <a:t>‹#›</a:t>
            </a:fld>
            <a:endParaRPr lang="he-IL"/>
          </a:p>
        </p:txBody>
      </p:sp>
    </p:spTree>
    <p:extLst>
      <p:ext uri="{BB962C8B-B14F-4D97-AF65-F5344CB8AC3E}">
        <p14:creationId xmlns:p14="http://schemas.microsoft.com/office/powerpoint/2010/main" val="1886210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B1AB9-3792-43E0-6BCA-FA72F0B9D07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L"/>
          </a:p>
        </p:txBody>
      </p:sp>
      <p:sp>
        <p:nvSpPr>
          <p:cNvPr id="3" name="Text Placeholder 2">
            <a:extLst>
              <a:ext uri="{FF2B5EF4-FFF2-40B4-BE49-F238E27FC236}">
                <a16:creationId xmlns:a16="http://schemas.microsoft.com/office/drawing/2014/main" id="{993FA635-0FFA-E0CE-9CBF-BA959B8C515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8BBFA30-B454-FEAF-038F-B2821465C12E}"/>
              </a:ext>
            </a:extLst>
          </p:cNvPr>
          <p:cNvSpPr>
            <a:spLocks noGrp="1"/>
          </p:cNvSpPr>
          <p:nvPr>
            <p:ph type="dt" sz="half" idx="10"/>
          </p:nvPr>
        </p:nvSpPr>
        <p:spPr/>
        <p:txBody>
          <a:bodyPr/>
          <a:lstStyle/>
          <a:p>
            <a:fld id="{9D11293F-9282-463D-80D6-2792E832D5E9}" type="datetimeFigureOut">
              <a:rPr lang="en-IL" smtClean="0"/>
              <a:t>18/03/2026</a:t>
            </a:fld>
            <a:endParaRPr lang="en-IL"/>
          </a:p>
        </p:txBody>
      </p:sp>
      <p:sp>
        <p:nvSpPr>
          <p:cNvPr id="5" name="Footer Placeholder 4">
            <a:extLst>
              <a:ext uri="{FF2B5EF4-FFF2-40B4-BE49-F238E27FC236}">
                <a16:creationId xmlns:a16="http://schemas.microsoft.com/office/drawing/2014/main" id="{2148BD63-48B6-682D-AC59-E3998A53A844}"/>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6CEF9941-324F-53E7-15C3-69B714A09908}"/>
              </a:ext>
            </a:extLst>
          </p:cNvPr>
          <p:cNvSpPr>
            <a:spLocks noGrp="1"/>
          </p:cNvSpPr>
          <p:nvPr>
            <p:ph type="sldNum" sz="quarter" idx="12"/>
          </p:nvPr>
        </p:nvSpPr>
        <p:spPr/>
        <p:txBody>
          <a:bodyPr/>
          <a:lstStyle/>
          <a:p>
            <a:fld id="{7063C7E9-8FC6-4E5C-846A-43DD87885F87}" type="slidenum">
              <a:rPr lang="en-IL" smtClean="0"/>
              <a:t>‹#›</a:t>
            </a:fld>
            <a:endParaRPr lang="en-IL"/>
          </a:p>
        </p:txBody>
      </p:sp>
    </p:spTree>
    <p:extLst>
      <p:ext uri="{BB962C8B-B14F-4D97-AF65-F5344CB8AC3E}">
        <p14:creationId xmlns:p14="http://schemas.microsoft.com/office/powerpoint/2010/main" val="4031598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48BC5-A5E6-FB71-CDE4-6B0D2057A0C5}"/>
              </a:ext>
            </a:extLst>
          </p:cNvPr>
          <p:cNvSpPr>
            <a:spLocks noGrp="1"/>
          </p:cNvSpPr>
          <p:nvPr>
            <p:ph type="title"/>
          </p:nvPr>
        </p:nvSpPr>
        <p:spPr/>
        <p:txBody>
          <a:bodyPr/>
          <a:lstStyle/>
          <a:p>
            <a:r>
              <a:rPr lang="en-US"/>
              <a:t>Click to edit Master title style</a:t>
            </a:r>
            <a:endParaRPr lang="en-IL"/>
          </a:p>
        </p:txBody>
      </p:sp>
      <p:sp>
        <p:nvSpPr>
          <p:cNvPr id="3" name="Content Placeholder 2">
            <a:extLst>
              <a:ext uri="{FF2B5EF4-FFF2-40B4-BE49-F238E27FC236}">
                <a16:creationId xmlns:a16="http://schemas.microsoft.com/office/drawing/2014/main" id="{E6DE489D-86E2-9A5D-F7E9-4C0EA7ED4E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Content Placeholder 3">
            <a:extLst>
              <a:ext uri="{FF2B5EF4-FFF2-40B4-BE49-F238E27FC236}">
                <a16:creationId xmlns:a16="http://schemas.microsoft.com/office/drawing/2014/main" id="{B3148E47-20D2-5B6C-65FB-02B2599AD2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5" name="Date Placeholder 4">
            <a:extLst>
              <a:ext uri="{FF2B5EF4-FFF2-40B4-BE49-F238E27FC236}">
                <a16:creationId xmlns:a16="http://schemas.microsoft.com/office/drawing/2014/main" id="{7EE2C532-51CB-D3E8-725D-230DAEF62290}"/>
              </a:ext>
            </a:extLst>
          </p:cNvPr>
          <p:cNvSpPr>
            <a:spLocks noGrp="1"/>
          </p:cNvSpPr>
          <p:nvPr>
            <p:ph type="dt" sz="half" idx="10"/>
          </p:nvPr>
        </p:nvSpPr>
        <p:spPr/>
        <p:txBody>
          <a:bodyPr/>
          <a:lstStyle/>
          <a:p>
            <a:fld id="{9D11293F-9282-463D-80D6-2792E832D5E9}" type="datetimeFigureOut">
              <a:rPr lang="en-IL" smtClean="0"/>
              <a:t>18/03/2026</a:t>
            </a:fld>
            <a:endParaRPr lang="en-IL"/>
          </a:p>
        </p:txBody>
      </p:sp>
      <p:sp>
        <p:nvSpPr>
          <p:cNvPr id="6" name="Footer Placeholder 5">
            <a:extLst>
              <a:ext uri="{FF2B5EF4-FFF2-40B4-BE49-F238E27FC236}">
                <a16:creationId xmlns:a16="http://schemas.microsoft.com/office/drawing/2014/main" id="{AAE5319F-A70B-819C-E89F-E74E7C12C50B}"/>
              </a:ext>
            </a:extLst>
          </p:cNvPr>
          <p:cNvSpPr>
            <a:spLocks noGrp="1"/>
          </p:cNvSpPr>
          <p:nvPr>
            <p:ph type="ftr" sz="quarter" idx="11"/>
          </p:nvPr>
        </p:nvSpPr>
        <p:spPr/>
        <p:txBody>
          <a:bodyPr/>
          <a:lstStyle/>
          <a:p>
            <a:endParaRPr lang="en-IL"/>
          </a:p>
        </p:txBody>
      </p:sp>
      <p:sp>
        <p:nvSpPr>
          <p:cNvPr id="7" name="Slide Number Placeholder 6">
            <a:extLst>
              <a:ext uri="{FF2B5EF4-FFF2-40B4-BE49-F238E27FC236}">
                <a16:creationId xmlns:a16="http://schemas.microsoft.com/office/drawing/2014/main" id="{10F6DF66-E228-A48D-FD03-E7AE2AC3FB81}"/>
              </a:ext>
            </a:extLst>
          </p:cNvPr>
          <p:cNvSpPr>
            <a:spLocks noGrp="1"/>
          </p:cNvSpPr>
          <p:nvPr>
            <p:ph type="sldNum" sz="quarter" idx="12"/>
          </p:nvPr>
        </p:nvSpPr>
        <p:spPr/>
        <p:txBody>
          <a:bodyPr/>
          <a:lstStyle/>
          <a:p>
            <a:fld id="{7063C7E9-8FC6-4E5C-846A-43DD87885F87}" type="slidenum">
              <a:rPr lang="en-IL" smtClean="0"/>
              <a:t>‹#›</a:t>
            </a:fld>
            <a:endParaRPr lang="en-IL"/>
          </a:p>
        </p:txBody>
      </p:sp>
    </p:spTree>
    <p:extLst>
      <p:ext uri="{BB962C8B-B14F-4D97-AF65-F5344CB8AC3E}">
        <p14:creationId xmlns:p14="http://schemas.microsoft.com/office/powerpoint/2010/main" val="1415847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1BFEC-18EC-D5DC-32C5-E48DE9ABF0A4}"/>
              </a:ext>
            </a:extLst>
          </p:cNvPr>
          <p:cNvSpPr>
            <a:spLocks noGrp="1"/>
          </p:cNvSpPr>
          <p:nvPr>
            <p:ph type="title"/>
          </p:nvPr>
        </p:nvSpPr>
        <p:spPr>
          <a:xfrm>
            <a:off x="839788" y="365125"/>
            <a:ext cx="10515600" cy="1325563"/>
          </a:xfrm>
        </p:spPr>
        <p:txBody>
          <a:bodyPr/>
          <a:lstStyle/>
          <a:p>
            <a:r>
              <a:rPr lang="en-US"/>
              <a:t>Click to edit Master title style</a:t>
            </a:r>
            <a:endParaRPr lang="en-IL"/>
          </a:p>
        </p:txBody>
      </p:sp>
      <p:sp>
        <p:nvSpPr>
          <p:cNvPr id="3" name="Text Placeholder 2">
            <a:extLst>
              <a:ext uri="{FF2B5EF4-FFF2-40B4-BE49-F238E27FC236}">
                <a16:creationId xmlns:a16="http://schemas.microsoft.com/office/drawing/2014/main" id="{F162D2FB-9597-EF1C-AA70-0BEC4068C36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3F44217-BA32-6F73-2E5B-4701F2D608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5" name="Text Placeholder 4">
            <a:extLst>
              <a:ext uri="{FF2B5EF4-FFF2-40B4-BE49-F238E27FC236}">
                <a16:creationId xmlns:a16="http://schemas.microsoft.com/office/drawing/2014/main" id="{E5AE44DC-D8EF-F5EF-6F25-0997564902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4D3CB5C-9FB4-BE34-990B-2771EF44A1A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7" name="Date Placeholder 6">
            <a:extLst>
              <a:ext uri="{FF2B5EF4-FFF2-40B4-BE49-F238E27FC236}">
                <a16:creationId xmlns:a16="http://schemas.microsoft.com/office/drawing/2014/main" id="{CC40577A-832D-81F8-78F6-D9D1D8A967A1}"/>
              </a:ext>
            </a:extLst>
          </p:cNvPr>
          <p:cNvSpPr>
            <a:spLocks noGrp="1"/>
          </p:cNvSpPr>
          <p:nvPr>
            <p:ph type="dt" sz="half" idx="10"/>
          </p:nvPr>
        </p:nvSpPr>
        <p:spPr/>
        <p:txBody>
          <a:bodyPr/>
          <a:lstStyle/>
          <a:p>
            <a:fld id="{9D11293F-9282-463D-80D6-2792E832D5E9}" type="datetimeFigureOut">
              <a:rPr lang="en-IL" smtClean="0"/>
              <a:t>18/03/2026</a:t>
            </a:fld>
            <a:endParaRPr lang="en-IL"/>
          </a:p>
        </p:txBody>
      </p:sp>
      <p:sp>
        <p:nvSpPr>
          <p:cNvPr id="8" name="Footer Placeholder 7">
            <a:extLst>
              <a:ext uri="{FF2B5EF4-FFF2-40B4-BE49-F238E27FC236}">
                <a16:creationId xmlns:a16="http://schemas.microsoft.com/office/drawing/2014/main" id="{02B072E5-B93A-677D-27E3-DAE1F43CF7C4}"/>
              </a:ext>
            </a:extLst>
          </p:cNvPr>
          <p:cNvSpPr>
            <a:spLocks noGrp="1"/>
          </p:cNvSpPr>
          <p:nvPr>
            <p:ph type="ftr" sz="quarter" idx="11"/>
          </p:nvPr>
        </p:nvSpPr>
        <p:spPr/>
        <p:txBody>
          <a:bodyPr/>
          <a:lstStyle/>
          <a:p>
            <a:endParaRPr lang="en-IL"/>
          </a:p>
        </p:txBody>
      </p:sp>
      <p:sp>
        <p:nvSpPr>
          <p:cNvPr id="9" name="Slide Number Placeholder 8">
            <a:extLst>
              <a:ext uri="{FF2B5EF4-FFF2-40B4-BE49-F238E27FC236}">
                <a16:creationId xmlns:a16="http://schemas.microsoft.com/office/drawing/2014/main" id="{98882F8A-7A30-FA1D-4BBC-B77309D71D02}"/>
              </a:ext>
            </a:extLst>
          </p:cNvPr>
          <p:cNvSpPr>
            <a:spLocks noGrp="1"/>
          </p:cNvSpPr>
          <p:nvPr>
            <p:ph type="sldNum" sz="quarter" idx="12"/>
          </p:nvPr>
        </p:nvSpPr>
        <p:spPr/>
        <p:txBody>
          <a:bodyPr/>
          <a:lstStyle/>
          <a:p>
            <a:fld id="{7063C7E9-8FC6-4E5C-846A-43DD87885F87}" type="slidenum">
              <a:rPr lang="en-IL" smtClean="0"/>
              <a:t>‹#›</a:t>
            </a:fld>
            <a:endParaRPr lang="en-IL"/>
          </a:p>
        </p:txBody>
      </p:sp>
    </p:spTree>
    <p:extLst>
      <p:ext uri="{BB962C8B-B14F-4D97-AF65-F5344CB8AC3E}">
        <p14:creationId xmlns:p14="http://schemas.microsoft.com/office/powerpoint/2010/main" val="2392615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97313-A653-0B95-3056-17A86AD96E79}"/>
              </a:ext>
            </a:extLst>
          </p:cNvPr>
          <p:cNvSpPr>
            <a:spLocks noGrp="1"/>
          </p:cNvSpPr>
          <p:nvPr>
            <p:ph type="title"/>
          </p:nvPr>
        </p:nvSpPr>
        <p:spPr/>
        <p:txBody>
          <a:bodyPr/>
          <a:lstStyle/>
          <a:p>
            <a:r>
              <a:rPr lang="en-US"/>
              <a:t>Click to edit Master title style</a:t>
            </a:r>
            <a:endParaRPr lang="en-IL"/>
          </a:p>
        </p:txBody>
      </p:sp>
      <p:sp>
        <p:nvSpPr>
          <p:cNvPr id="3" name="Date Placeholder 2">
            <a:extLst>
              <a:ext uri="{FF2B5EF4-FFF2-40B4-BE49-F238E27FC236}">
                <a16:creationId xmlns:a16="http://schemas.microsoft.com/office/drawing/2014/main" id="{0EB20653-3F6B-5ED3-95F6-D6F6925A89C5}"/>
              </a:ext>
            </a:extLst>
          </p:cNvPr>
          <p:cNvSpPr>
            <a:spLocks noGrp="1"/>
          </p:cNvSpPr>
          <p:nvPr>
            <p:ph type="dt" sz="half" idx="10"/>
          </p:nvPr>
        </p:nvSpPr>
        <p:spPr/>
        <p:txBody>
          <a:bodyPr/>
          <a:lstStyle/>
          <a:p>
            <a:fld id="{9D11293F-9282-463D-80D6-2792E832D5E9}" type="datetimeFigureOut">
              <a:rPr lang="en-IL" smtClean="0"/>
              <a:t>18/03/2026</a:t>
            </a:fld>
            <a:endParaRPr lang="en-IL"/>
          </a:p>
        </p:txBody>
      </p:sp>
      <p:sp>
        <p:nvSpPr>
          <p:cNvPr id="4" name="Footer Placeholder 3">
            <a:extLst>
              <a:ext uri="{FF2B5EF4-FFF2-40B4-BE49-F238E27FC236}">
                <a16:creationId xmlns:a16="http://schemas.microsoft.com/office/drawing/2014/main" id="{05DB721A-7250-B6ED-D04C-3B955C63635F}"/>
              </a:ext>
            </a:extLst>
          </p:cNvPr>
          <p:cNvSpPr>
            <a:spLocks noGrp="1"/>
          </p:cNvSpPr>
          <p:nvPr>
            <p:ph type="ftr" sz="quarter" idx="11"/>
          </p:nvPr>
        </p:nvSpPr>
        <p:spPr/>
        <p:txBody>
          <a:bodyPr/>
          <a:lstStyle/>
          <a:p>
            <a:endParaRPr lang="en-IL"/>
          </a:p>
        </p:txBody>
      </p:sp>
      <p:sp>
        <p:nvSpPr>
          <p:cNvPr id="5" name="Slide Number Placeholder 4">
            <a:extLst>
              <a:ext uri="{FF2B5EF4-FFF2-40B4-BE49-F238E27FC236}">
                <a16:creationId xmlns:a16="http://schemas.microsoft.com/office/drawing/2014/main" id="{1137EB14-8F52-5834-0AF9-F5885FB5F4A5}"/>
              </a:ext>
            </a:extLst>
          </p:cNvPr>
          <p:cNvSpPr>
            <a:spLocks noGrp="1"/>
          </p:cNvSpPr>
          <p:nvPr>
            <p:ph type="sldNum" sz="quarter" idx="12"/>
          </p:nvPr>
        </p:nvSpPr>
        <p:spPr/>
        <p:txBody>
          <a:bodyPr/>
          <a:lstStyle/>
          <a:p>
            <a:fld id="{7063C7E9-8FC6-4E5C-846A-43DD87885F87}" type="slidenum">
              <a:rPr lang="en-IL" smtClean="0"/>
              <a:t>‹#›</a:t>
            </a:fld>
            <a:endParaRPr lang="en-IL"/>
          </a:p>
        </p:txBody>
      </p:sp>
    </p:spTree>
    <p:extLst>
      <p:ext uri="{BB962C8B-B14F-4D97-AF65-F5344CB8AC3E}">
        <p14:creationId xmlns:p14="http://schemas.microsoft.com/office/powerpoint/2010/main" val="820111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284848-9434-808A-2D61-4B54DB9BCFF8}"/>
              </a:ext>
            </a:extLst>
          </p:cNvPr>
          <p:cNvSpPr>
            <a:spLocks noGrp="1"/>
          </p:cNvSpPr>
          <p:nvPr>
            <p:ph type="dt" sz="half" idx="10"/>
          </p:nvPr>
        </p:nvSpPr>
        <p:spPr/>
        <p:txBody>
          <a:bodyPr/>
          <a:lstStyle/>
          <a:p>
            <a:fld id="{9D11293F-9282-463D-80D6-2792E832D5E9}" type="datetimeFigureOut">
              <a:rPr lang="en-IL" smtClean="0"/>
              <a:t>18/03/2026</a:t>
            </a:fld>
            <a:endParaRPr lang="en-IL"/>
          </a:p>
        </p:txBody>
      </p:sp>
      <p:sp>
        <p:nvSpPr>
          <p:cNvPr id="3" name="Footer Placeholder 2">
            <a:extLst>
              <a:ext uri="{FF2B5EF4-FFF2-40B4-BE49-F238E27FC236}">
                <a16:creationId xmlns:a16="http://schemas.microsoft.com/office/drawing/2014/main" id="{05B030E4-D100-1925-C064-0EAABEF12A10}"/>
              </a:ext>
            </a:extLst>
          </p:cNvPr>
          <p:cNvSpPr>
            <a:spLocks noGrp="1"/>
          </p:cNvSpPr>
          <p:nvPr>
            <p:ph type="ftr" sz="quarter" idx="11"/>
          </p:nvPr>
        </p:nvSpPr>
        <p:spPr/>
        <p:txBody>
          <a:bodyPr/>
          <a:lstStyle/>
          <a:p>
            <a:endParaRPr lang="en-IL"/>
          </a:p>
        </p:txBody>
      </p:sp>
      <p:sp>
        <p:nvSpPr>
          <p:cNvPr id="4" name="Slide Number Placeholder 3">
            <a:extLst>
              <a:ext uri="{FF2B5EF4-FFF2-40B4-BE49-F238E27FC236}">
                <a16:creationId xmlns:a16="http://schemas.microsoft.com/office/drawing/2014/main" id="{991FAA92-BA04-E6A2-B84B-80045A5E07CB}"/>
              </a:ext>
            </a:extLst>
          </p:cNvPr>
          <p:cNvSpPr>
            <a:spLocks noGrp="1"/>
          </p:cNvSpPr>
          <p:nvPr>
            <p:ph type="sldNum" sz="quarter" idx="12"/>
          </p:nvPr>
        </p:nvSpPr>
        <p:spPr/>
        <p:txBody>
          <a:bodyPr/>
          <a:lstStyle/>
          <a:p>
            <a:fld id="{7063C7E9-8FC6-4E5C-846A-43DD87885F87}" type="slidenum">
              <a:rPr lang="en-IL" smtClean="0"/>
              <a:t>‹#›</a:t>
            </a:fld>
            <a:endParaRPr lang="en-IL"/>
          </a:p>
        </p:txBody>
      </p:sp>
    </p:spTree>
    <p:extLst>
      <p:ext uri="{BB962C8B-B14F-4D97-AF65-F5344CB8AC3E}">
        <p14:creationId xmlns:p14="http://schemas.microsoft.com/office/powerpoint/2010/main" val="39138237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B022A-941F-CFE4-2191-350459C717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L"/>
          </a:p>
        </p:txBody>
      </p:sp>
      <p:sp>
        <p:nvSpPr>
          <p:cNvPr id="3" name="Content Placeholder 2">
            <a:extLst>
              <a:ext uri="{FF2B5EF4-FFF2-40B4-BE49-F238E27FC236}">
                <a16:creationId xmlns:a16="http://schemas.microsoft.com/office/drawing/2014/main" id="{326207FC-1AAF-0264-5BDD-A982DF4BB5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Text Placeholder 3">
            <a:extLst>
              <a:ext uri="{FF2B5EF4-FFF2-40B4-BE49-F238E27FC236}">
                <a16:creationId xmlns:a16="http://schemas.microsoft.com/office/drawing/2014/main" id="{DD9C0130-A69A-8073-9D8B-9DF6CBAA57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853E49-12EF-3F9E-A16F-264C094E7444}"/>
              </a:ext>
            </a:extLst>
          </p:cNvPr>
          <p:cNvSpPr>
            <a:spLocks noGrp="1"/>
          </p:cNvSpPr>
          <p:nvPr>
            <p:ph type="dt" sz="half" idx="10"/>
          </p:nvPr>
        </p:nvSpPr>
        <p:spPr/>
        <p:txBody>
          <a:bodyPr/>
          <a:lstStyle/>
          <a:p>
            <a:fld id="{9D11293F-9282-463D-80D6-2792E832D5E9}" type="datetimeFigureOut">
              <a:rPr lang="en-IL" smtClean="0"/>
              <a:t>18/03/2026</a:t>
            </a:fld>
            <a:endParaRPr lang="en-IL"/>
          </a:p>
        </p:txBody>
      </p:sp>
      <p:sp>
        <p:nvSpPr>
          <p:cNvPr id="6" name="Footer Placeholder 5">
            <a:extLst>
              <a:ext uri="{FF2B5EF4-FFF2-40B4-BE49-F238E27FC236}">
                <a16:creationId xmlns:a16="http://schemas.microsoft.com/office/drawing/2014/main" id="{B9F6BFEE-3D3C-1439-9CFA-151E0D885DE9}"/>
              </a:ext>
            </a:extLst>
          </p:cNvPr>
          <p:cNvSpPr>
            <a:spLocks noGrp="1"/>
          </p:cNvSpPr>
          <p:nvPr>
            <p:ph type="ftr" sz="quarter" idx="11"/>
          </p:nvPr>
        </p:nvSpPr>
        <p:spPr/>
        <p:txBody>
          <a:bodyPr/>
          <a:lstStyle/>
          <a:p>
            <a:endParaRPr lang="en-IL"/>
          </a:p>
        </p:txBody>
      </p:sp>
      <p:sp>
        <p:nvSpPr>
          <p:cNvPr id="7" name="Slide Number Placeholder 6">
            <a:extLst>
              <a:ext uri="{FF2B5EF4-FFF2-40B4-BE49-F238E27FC236}">
                <a16:creationId xmlns:a16="http://schemas.microsoft.com/office/drawing/2014/main" id="{18F24FCE-103B-0C6F-7201-BF7702143C18}"/>
              </a:ext>
            </a:extLst>
          </p:cNvPr>
          <p:cNvSpPr>
            <a:spLocks noGrp="1"/>
          </p:cNvSpPr>
          <p:nvPr>
            <p:ph type="sldNum" sz="quarter" idx="12"/>
          </p:nvPr>
        </p:nvSpPr>
        <p:spPr/>
        <p:txBody>
          <a:bodyPr/>
          <a:lstStyle/>
          <a:p>
            <a:fld id="{7063C7E9-8FC6-4E5C-846A-43DD87885F87}" type="slidenum">
              <a:rPr lang="en-IL" smtClean="0"/>
              <a:t>‹#›</a:t>
            </a:fld>
            <a:endParaRPr lang="en-IL"/>
          </a:p>
        </p:txBody>
      </p:sp>
    </p:spTree>
    <p:extLst>
      <p:ext uri="{BB962C8B-B14F-4D97-AF65-F5344CB8AC3E}">
        <p14:creationId xmlns:p14="http://schemas.microsoft.com/office/powerpoint/2010/main" val="318558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2D930-1FBE-B3B0-D273-817F91D36B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L"/>
          </a:p>
        </p:txBody>
      </p:sp>
      <p:sp>
        <p:nvSpPr>
          <p:cNvPr id="3" name="Picture Placeholder 2">
            <a:extLst>
              <a:ext uri="{FF2B5EF4-FFF2-40B4-BE49-F238E27FC236}">
                <a16:creationId xmlns:a16="http://schemas.microsoft.com/office/drawing/2014/main" id="{79BDDA9A-41CB-6B64-A6AA-49CF86E19A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L"/>
          </a:p>
        </p:txBody>
      </p:sp>
      <p:sp>
        <p:nvSpPr>
          <p:cNvPr id="4" name="Text Placeholder 3">
            <a:extLst>
              <a:ext uri="{FF2B5EF4-FFF2-40B4-BE49-F238E27FC236}">
                <a16:creationId xmlns:a16="http://schemas.microsoft.com/office/drawing/2014/main" id="{51BCA6A9-8EA2-288E-BD17-8F1C89FF64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879C63-1DCB-CA23-AF88-541D25917A43}"/>
              </a:ext>
            </a:extLst>
          </p:cNvPr>
          <p:cNvSpPr>
            <a:spLocks noGrp="1"/>
          </p:cNvSpPr>
          <p:nvPr>
            <p:ph type="dt" sz="half" idx="10"/>
          </p:nvPr>
        </p:nvSpPr>
        <p:spPr/>
        <p:txBody>
          <a:bodyPr/>
          <a:lstStyle/>
          <a:p>
            <a:fld id="{9D11293F-9282-463D-80D6-2792E832D5E9}" type="datetimeFigureOut">
              <a:rPr lang="en-IL" smtClean="0"/>
              <a:t>18/03/2026</a:t>
            </a:fld>
            <a:endParaRPr lang="en-IL"/>
          </a:p>
        </p:txBody>
      </p:sp>
      <p:sp>
        <p:nvSpPr>
          <p:cNvPr id="6" name="Footer Placeholder 5">
            <a:extLst>
              <a:ext uri="{FF2B5EF4-FFF2-40B4-BE49-F238E27FC236}">
                <a16:creationId xmlns:a16="http://schemas.microsoft.com/office/drawing/2014/main" id="{DC9B3624-D6A6-71F4-7591-7A11295B3D6C}"/>
              </a:ext>
            </a:extLst>
          </p:cNvPr>
          <p:cNvSpPr>
            <a:spLocks noGrp="1"/>
          </p:cNvSpPr>
          <p:nvPr>
            <p:ph type="ftr" sz="quarter" idx="11"/>
          </p:nvPr>
        </p:nvSpPr>
        <p:spPr/>
        <p:txBody>
          <a:bodyPr/>
          <a:lstStyle/>
          <a:p>
            <a:endParaRPr lang="en-IL"/>
          </a:p>
        </p:txBody>
      </p:sp>
      <p:sp>
        <p:nvSpPr>
          <p:cNvPr id="7" name="Slide Number Placeholder 6">
            <a:extLst>
              <a:ext uri="{FF2B5EF4-FFF2-40B4-BE49-F238E27FC236}">
                <a16:creationId xmlns:a16="http://schemas.microsoft.com/office/drawing/2014/main" id="{C2EA9EF3-8163-A40F-1863-3E5D8886FED8}"/>
              </a:ext>
            </a:extLst>
          </p:cNvPr>
          <p:cNvSpPr>
            <a:spLocks noGrp="1"/>
          </p:cNvSpPr>
          <p:nvPr>
            <p:ph type="sldNum" sz="quarter" idx="12"/>
          </p:nvPr>
        </p:nvSpPr>
        <p:spPr/>
        <p:txBody>
          <a:bodyPr/>
          <a:lstStyle/>
          <a:p>
            <a:fld id="{7063C7E9-8FC6-4E5C-846A-43DD87885F87}" type="slidenum">
              <a:rPr lang="en-IL" smtClean="0"/>
              <a:t>‹#›</a:t>
            </a:fld>
            <a:endParaRPr lang="en-IL"/>
          </a:p>
        </p:txBody>
      </p:sp>
    </p:spTree>
    <p:extLst>
      <p:ext uri="{BB962C8B-B14F-4D97-AF65-F5344CB8AC3E}">
        <p14:creationId xmlns:p14="http://schemas.microsoft.com/office/powerpoint/2010/main" val="16145390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A579D9-42CB-54AB-1329-CB941B656D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L"/>
          </a:p>
        </p:txBody>
      </p:sp>
      <p:sp>
        <p:nvSpPr>
          <p:cNvPr id="3" name="Text Placeholder 2">
            <a:extLst>
              <a:ext uri="{FF2B5EF4-FFF2-40B4-BE49-F238E27FC236}">
                <a16:creationId xmlns:a16="http://schemas.microsoft.com/office/drawing/2014/main" id="{9B32986C-25B5-B4F3-58D1-4DEFA4E332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Date Placeholder 3">
            <a:extLst>
              <a:ext uri="{FF2B5EF4-FFF2-40B4-BE49-F238E27FC236}">
                <a16:creationId xmlns:a16="http://schemas.microsoft.com/office/drawing/2014/main" id="{722C52CC-E7BA-1E75-5929-614E4D81C0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D11293F-9282-463D-80D6-2792E832D5E9}" type="datetimeFigureOut">
              <a:rPr lang="en-IL" smtClean="0"/>
              <a:t>18/03/2026</a:t>
            </a:fld>
            <a:endParaRPr lang="en-IL"/>
          </a:p>
        </p:txBody>
      </p:sp>
      <p:sp>
        <p:nvSpPr>
          <p:cNvPr id="5" name="Footer Placeholder 4">
            <a:extLst>
              <a:ext uri="{FF2B5EF4-FFF2-40B4-BE49-F238E27FC236}">
                <a16:creationId xmlns:a16="http://schemas.microsoft.com/office/drawing/2014/main" id="{AC047E09-D766-60E9-5019-FBF4811126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L"/>
          </a:p>
        </p:txBody>
      </p:sp>
      <p:sp>
        <p:nvSpPr>
          <p:cNvPr id="6" name="Slide Number Placeholder 5">
            <a:extLst>
              <a:ext uri="{FF2B5EF4-FFF2-40B4-BE49-F238E27FC236}">
                <a16:creationId xmlns:a16="http://schemas.microsoft.com/office/drawing/2014/main" id="{2EBE1DD4-083E-CF67-3504-A34108DC42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063C7E9-8FC6-4E5C-846A-43DD87885F87}" type="slidenum">
              <a:rPr lang="en-IL" smtClean="0"/>
              <a:t>‹#›</a:t>
            </a:fld>
            <a:endParaRPr lang="en-IL"/>
          </a:p>
        </p:txBody>
      </p:sp>
    </p:spTree>
    <p:extLst>
      <p:ext uri="{BB962C8B-B14F-4D97-AF65-F5344CB8AC3E}">
        <p14:creationId xmlns:p14="http://schemas.microsoft.com/office/powerpoint/2010/main" val="3337554962"/>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70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600451" y="274638"/>
            <a:ext cx="7981949"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he-IL"/>
              <a:t>לחץ כדי לערוך סגנון כותרת של תבנית בסיס</a:t>
            </a:r>
            <a:endParaRPr 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4" name="Date Placeholder 3"/>
          <p:cNvSpPr>
            <a:spLocks noGrp="1"/>
          </p:cNvSpPr>
          <p:nvPr>
            <p:ph type="dt" sz="half" idx="2"/>
          </p:nvPr>
        </p:nvSpPr>
        <p:spPr>
          <a:xfrm>
            <a:off x="8737600" y="6356351"/>
            <a:ext cx="2844800" cy="365125"/>
          </a:xfrm>
          <a:prstGeom prst="rect">
            <a:avLst/>
          </a:prstGeom>
        </p:spPr>
        <p:txBody>
          <a:bodyPr vert="horz" lIns="91440" tIns="45720" rIns="91440" bIns="45720" rtlCol="1"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B872280A-8122-4F00-A63C-8DE8EB469EC2}" type="datetimeFigureOut">
              <a:rPr lang="he-IL"/>
              <a:pPr>
                <a:defRPr/>
              </a:pPr>
              <a:t>כ"ט/אדר/תשפ"ו</a:t>
            </a:fld>
            <a:endParaRPr lang="he-IL"/>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1"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he-IL"/>
          </a:p>
        </p:txBody>
      </p:sp>
      <p:sp>
        <p:nvSpPr>
          <p:cNvPr id="6" name="Slide Number Placeholder 5"/>
          <p:cNvSpPr>
            <a:spLocks noGrp="1"/>
          </p:cNvSpPr>
          <p:nvPr>
            <p:ph type="sldNum" sz="quarter" idx="4"/>
          </p:nvPr>
        </p:nvSpPr>
        <p:spPr>
          <a:xfrm>
            <a:off x="609600" y="6356351"/>
            <a:ext cx="2844800" cy="365125"/>
          </a:xfrm>
          <a:prstGeom prst="rect">
            <a:avLst/>
          </a:prstGeom>
        </p:spPr>
        <p:txBody>
          <a:bodyPr vert="horz" lIns="91440" tIns="45720" rIns="91440" bIns="45720" rtlCol="1"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CE3F2965-2524-4A6C-922B-FCEE682B22F0}" type="slidenum">
              <a:rPr lang="he-IL"/>
              <a:pPr>
                <a:defRPr/>
              </a:pPr>
              <a:t>‹#›</a:t>
            </a:fld>
            <a:endParaRPr lang="he-IL"/>
          </a:p>
        </p:txBody>
      </p:sp>
    </p:spTree>
    <p:extLst>
      <p:ext uri="{BB962C8B-B14F-4D97-AF65-F5344CB8AC3E}">
        <p14:creationId xmlns:p14="http://schemas.microsoft.com/office/powerpoint/2010/main" val="2181319874"/>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ctr" rtl="1" eaLnBrk="1" fontAlgn="base" hangingPunct="1">
        <a:spcBef>
          <a:spcPct val="0"/>
        </a:spcBef>
        <a:spcAft>
          <a:spcPct val="0"/>
        </a:spcAft>
        <a:defRPr sz="4400" kern="1200">
          <a:solidFill>
            <a:schemeClr val="tx1"/>
          </a:solidFill>
          <a:latin typeface="Arial" pitchFamily="34" charset="0"/>
          <a:ea typeface="+mj-ea"/>
          <a:cs typeface="Arial" pitchFamily="34" charset="0"/>
        </a:defRPr>
      </a:lvl1pPr>
      <a:lvl2pPr algn="ctr" rtl="1" eaLnBrk="1" fontAlgn="base" hangingPunct="1">
        <a:spcBef>
          <a:spcPct val="0"/>
        </a:spcBef>
        <a:spcAft>
          <a:spcPct val="0"/>
        </a:spcAft>
        <a:defRPr sz="4400">
          <a:solidFill>
            <a:schemeClr val="tx1"/>
          </a:solidFill>
          <a:latin typeface="Arial" pitchFamily="34" charset="0"/>
          <a:cs typeface="Arial" pitchFamily="34" charset="0"/>
        </a:defRPr>
      </a:lvl2pPr>
      <a:lvl3pPr algn="ctr" rtl="1" eaLnBrk="1" fontAlgn="base" hangingPunct="1">
        <a:spcBef>
          <a:spcPct val="0"/>
        </a:spcBef>
        <a:spcAft>
          <a:spcPct val="0"/>
        </a:spcAft>
        <a:defRPr sz="4400">
          <a:solidFill>
            <a:schemeClr val="tx1"/>
          </a:solidFill>
          <a:latin typeface="Arial" pitchFamily="34" charset="0"/>
          <a:cs typeface="Arial" pitchFamily="34" charset="0"/>
        </a:defRPr>
      </a:lvl3pPr>
      <a:lvl4pPr algn="ctr" rtl="1" eaLnBrk="1" fontAlgn="base" hangingPunct="1">
        <a:spcBef>
          <a:spcPct val="0"/>
        </a:spcBef>
        <a:spcAft>
          <a:spcPct val="0"/>
        </a:spcAft>
        <a:defRPr sz="4400">
          <a:solidFill>
            <a:schemeClr val="tx1"/>
          </a:solidFill>
          <a:latin typeface="Arial" pitchFamily="34" charset="0"/>
          <a:cs typeface="Arial" pitchFamily="34" charset="0"/>
        </a:defRPr>
      </a:lvl4pPr>
      <a:lvl5pPr algn="ctr" rtl="1" eaLnBrk="1" fontAlgn="base" hangingPunct="1">
        <a:spcBef>
          <a:spcPct val="0"/>
        </a:spcBef>
        <a:spcAft>
          <a:spcPct val="0"/>
        </a:spcAft>
        <a:defRPr sz="4400">
          <a:solidFill>
            <a:schemeClr val="tx1"/>
          </a:solidFill>
          <a:latin typeface="Arial" pitchFamily="34" charset="0"/>
          <a:cs typeface="Arial" pitchFamily="34" charset="0"/>
        </a:defRPr>
      </a:lvl5pPr>
      <a:lvl6pPr marL="457200" algn="ctr" rtl="1" eaLnBrk="1" fontAlgn="base" hangingPunct="1">
        <a:spcBef>
          <a:spcPct val="0"/>
        </a:spcBef>
        <a:spcAft>
          <a:spcPct val="0"/>
        </a:spcAft>
        <a:defRPr sz="4400">
          <a:solidFill>
            <a:schemeClr val="tx1"/>
          </a:solidFill>
          <a:latin typeface="Arial" pitchFamily="34" charset="0"/>
          <a:cs typeface="Arial" pitchFamily="34" charset="0"/>
        </a:defRPr>
      </a:lvl6pPr>
      <a:lvl7pPr marL="914400" algn="ctr" rtl="1" eaLnBrk="1" fontAlgn="base" hangingPunct="1">
        <a:spcBef>
          <a:spcPct val="0"/>
        </a:spcBef>
        <a:spcAft>
          <a:spcPct val="0"/>
        </a:spcAft>
        <a:defRPr sz="4400">
          <a:solidFill>
            <a:schemeClr val="tx1"/>
          </a:solidFill>
          <a:latin typeface="Arial" pitchFamily="34" charset="0"/>
          <a:cs typeface="Arial" pitchFamily="34" charset="0"/>
        </a:defRPr>
      </a:lvl7pPr>
      <a:lvl8pPr marL="1371600" algn="ctr" rtl="1" eaLnBrk="1" fontAlgn="base" hangingPunct="1">
        <a:spcBef>
          <a:spcPct val="0"/>
        </a:spcBef>
        <a:spcAft>
          <a:spcPct val="0"/>
        </a:spcAft>
        <a:defRPr sz="4400">
          <a:solidFill>
            <a:schemeClr val="tx1"/>
          </a:solidFill>
          <a:latin typeface="Arial" pitchFamily="34" charset="0"/>
          <a:cs typeface="Arial" pitchFamily="34" charset="0"/>
        </a:defRPr>
      </a:lvl8pPr>
      <a:lvl9pPr marL="1828800" algn="ctr" rtl="1" eaLnBrk="1" fontAlgn="base" hangingPunct="1">
        <a:spcBef>
          <a:spcPct val="0"/>
        </a:spcBef>
        <a:spcAft>
          <a:spcPct val="0"/>
        </a:spcAft>
        <a:defRPr sz="4400">
          <a:solidFill>
            <a:schemeClr val="tx1"/>
          </a:solidFill>
          <a:latin typeface="Arial" pitchFamily="34" charset="0"/>
          <a:cs typeface="Arial" pitchFamily="34" charset="0"/>
        </a:defRPr>
      </a:lvl9pPr>
    </p:titleStyle>
    <p:bodyStyle>
      <a:lvl1pPr marL="342900" indent="-342900" algn="r" rtl="1" eaLnBrk="1" fontAlgn="base" hangingPunct="1">
        <a:spcBef>
          <a:spcPct val="20000"/>
        </a:spcBef>
        <a:spcAft>
          <a:spcPct val="0"/>
        </a:spcAft>
        <a:buFont typeface="Arial" charset="0"/>
        <a:buChar char="•"/>
        <a:defRPr sz="3200" kern="1200">
          <a:solidFill>
            <a:schemeClr val="tx1"/>
          </a:solidFill>
          <a:latin typeface="Arial" pitchFamily="34" charset="0"/>
          <a:ea typeface="+mn-ea"/>
          <a:cs typeface="Arial" pitchFamily="34" charset="0"/>
        </a:defRPr>
      </a:lvl1pPr>
      <a:lvl2pPr marL="742950" indent="-285750" algn="r" rtl="1"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r" rtl="1"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r" rtl="1"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r" rtl="1"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hyperlink" Target="https://www.youtube.com/shorts/HxzGrv7HTSo"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43F40D1A-9A20-D419-AC28-A6842178FFD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0578282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FD4DF"/>
        </a:solidFill>
        <a:effectLst/>
      </p:bgPr>
    </p:bg>
    <p:spTree>
      <p:nvGrpSpPr>
        <p:cNvPr id="1" name=""/>
        <p:cNvGrpSpPr/>
        <p:nvPr/>
      </p:nvGrpSpPr>
      <p:grpSpPr>
        <a:xfrm>
          <a:off x="0" y="0"/>
          <a:ext cx="0" cy="0"/>
          <a:chOff x="0" y="0"/>
          <a:chExt cx="0" cy="0"/>
        </a:xfrm>
      </p:grpSpPr>
      <p:pic>
        <p:nvPicPr>
          <p:cNvPr id="10" name="תמונה 9">
            <a:extLst>
              <a:ext uri="{FF2B5EF4-FFF2-40B4-BE49-F238E27FC236}">
                <a16:creationId xmlns:a16="http://schemas.microsoft.com/office/drawing/2014/main" id="{AF37482B-5AAA-7BC7-3ECE-71E2192989A4}"/>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05261730"/>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AEDE6"/>
        </a:solidFill>
        <a:effectLst/>
      </p:bgPr>
    </p:bg>
    <p:spTree>
      <p:nvGrpSpPr>
        <p:cNvPr id="1" name=""/>
        <p:cNvGrpSpPr/>
        <p:nvPr/>
      </p:nvGrpSpPr>
      <p:grpSpPr>
        <a:xfrm>
          <a:off x="0" y="0"/>
          <a:ext cx="0" cy="0"/>
          <a:chOff x="0" y="0"/>
          <a:chExt cx="0" cy="0"/>
        </a:xfrm>
      </p:grpSpPr>
      <p:pic>
        <p:nvPicPr>
          <p:cNvPr id="9" name="תמונה 8">
            <a:extLst>
              <a:ext uri="{FF2B5EF4-FFF2-40B4-BE49-F238E27FC236}">
                <a16:creationId xmlns:a16="http://schemas.microsoft.com/office/drawing/2014/main" id="{30BB614C-C415-A136-8F7D-9CA149732B0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2189625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BF8FA"/>
        </a:solidFill>
        <a:effectLst/>
      </p:bgPr>
    </p:bg>
    <p:spTree>
      <p:nvGrpSpPr>
        <p:cNvPr id="1" name=""/>
        <p:cNvGrpSpPr/>
        <p:nvPr/>
      </p:nvGrpSpPr>
      <p:grpSpPr>
        <a:xfrm>
          <a:off x="0" y="0"/>
          <a:ext cx="0" cy="0"/>
          <a:chOff x="0" y="0"/>
          <a:chExt cx="0" cy="0"/>
        </a:xfrm>
      </p:grpSpPr>
      <p:pic>
        <p:nvPicPr>
          <p:cNvPr id="8" name="תמונה 7">
            <a:extLst>
              <a:ext uri="{FF2B5EF4-FFF2-40B4-BE49-F238E27FC236}">
                <a16:creationId xmlns:a16="http://schemas.microsoft.com/office/drawing/2014/main" id="{423940F9-FA51-AB01-54CE-66AB7FE6DB28}"/>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8993016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F8F3"/>
        </a:solidFill>
        <a:effectLst/>
      </p:bgPr>
    </p:bg>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71F975C7-3EAD-67D1-5638-C309F2D0AE1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2353803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F1044156-9CFD-C5BD-7915-79E48BE9FF2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2824772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0B7EE39E-E402-AA0F-3CCF-B8493DB8AC38}"/>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448184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AEDE6"/>
        </a:solidFill>
        <a:effectLst/>
      </p:bgPr>
    </p:bg>
    <p:spTree>
      <p:nvGrpSpPr>
        <p:cNvPr id="1" name=""/>
        <p:cNvGrpSpPr/>
        <p:nvPr/>
      </p:nvGrpSpPr>
      <p:grpSpPr>
        <a:xfrm>
          <a:off x="0" y="0"/>
          <a:ext cx="0" cy="0"/>
          <a:chOff x="0" y="0"/>
          <a:chExt cx="0" cy="0"/>
        </a:xfrm>
      </p:grpSpPr>
      <p:pic>
        <p:nvPicPr>
          <p:cNvPr id="9" name="תמונה 8">
            <a:extLst>
              <a:ext uri="{FF2B5EF4-FFF2-40B4-BE49-F238E27FC236}">
                <a16:creationId xmlns:a16="http://schemas.microsoft.com/office/drawing/2014/main" id="{61B320D0-AC10-A585-620E-54A255839EEE}"/>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72013766"/>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BFD4DF"/>
        </a:solidFill>
        <a:effectLst/>
      </p:bgPr>
    </p:bg>
    <p:spTree>
      <p:nvGrpSpPr>
        <p:cNvPr id="1" name=""/>
        <p:cNvGrpSpPr/>
        <p:nvPr/>
      </p:nvGrpSpPr>
      <p:grpSpPr>
        <a:xfrm>
          <a:off x="0" y="0"/>
          <a:ext cx="0" cy="0"/>
          <a:chOff x="0" y="0"/>
          <a:chExt cx="0" cy="0"/>
        </a:xfrm>
      </p:grpSpPr>
      <p:pic>
        <p:nvPicPr>
          <p:cNvPr id="8" name="איך לדבר עם תינוקות על רגשות בזמן מלחמה">
            <a:hlinkClick r:id="" action="ppaction://media"/>
            <a:extLst>
              <a:ext uri="{FF2B5EF4-FFF2-40B4-BE49-F238E27FC236}">
                <a16:creationId xmlns:a16="http://schemas.microsoft.com/office/drawing/2014/main" id="{DB904B85-1475-CF9E-B33F-BE346A42E665}"/>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5"/>
          <a:stretch>
            <a:fillRect/>
          </a:stretch>
        </p:blipFill>
        <p:spPr>
          <a:xfrm>
            <a:off x="4425397" y="130408"/>
            <a:ext cx="3341205" cy="5846694"/>
          </a:xfrm>
        </p:spPr>
      </p:pic>
      <p:pic>
        <p:nvPicPr>
          <p:cNvPr id="2" name="Picture 1">
            <a:extLst>
              <a:ext uri="{FF2B5EF4-FFF2-40B4-BE49-F238E27FC236}">
                <a16:creationId xmlns:a16="http://schemas.microsoft.com/office/drawing/2014/main" id="{9BAF7445-15A6-867D-F833-173B8729259A}"/>
              </a:ext>
            </a:extLst>
          </p:cNvPr>
          <p:cNvPicPr>
            <a:picLocks noChangeAspect="1"/>
          </p:cNvPicPr>
          <p:nvPr/>
        </p:nvPicPr>
        <p:blipFill>
          <a:blip r:embed="rId6"/>
          <a:srcRect t="30454" b="25352"/>
          <a:stretch>
            <a:fillRect/>
          </a:stretch>
        </p:blipFill>
        <p:spPr>
          <a:xfrm>
            <a:off x="192233" y="5977102"/>
            <a:ext cx="1993232" cy="880898"/>
          </a:xfrm>
          <a:prstGeom prst="rect">
            <a:avLst/>
          </a:prstGeom>
        </p:spPr>
      </p:pic>
      <p:sp>
        <p:nvSpPr>
          <p:cNvPr id="3" name="Title 4">
            <a:extLst>
              <a:ext uri="{FF2B5EF4-FFF2-40B4-BE49-F238E27FC236}">
                <a16:creationId xmlns:a16="http://schemas.microsoft.com/office/drawing/2014/main" id="{633DB3EA-C1DE-46B2-9404-B38D61EF7CE0}"/>
              </a:ext>
            </a:extLst>
          </p:cNvPr>
          <p:cNvSpPr>
            <a:spLocks noGrp="1"/>
          </p:cNvSpPr>
          <p:nvPr>
            <p:ph type="title"/>
          </p:nvPr>
        </p:nvSpPr>
        <p:spPr>
          <a:xfrm>
            <a:off x="1636718" y="5754769"/>
            <a:ext cx="11123645" cy="1325563"/>
          </a:xfrm>
        </p:spPr>
        <p:txBody>
          <a:bodyPr>
            <a:normAutofit/>
          </a:bodyPr>
          <a:lstStyle/>
          <a:p>
            <a:pPr algn="ctr"/>
            <a:r>
              <a:rPr lang="en-US" sz="3800" dirty="0">
                <a:hlinkClick r:id="rId7"/>
              </a:rPr>
              <a:t>https://www.youtube.com/shorts/HxzGrv7HTSo</a:t>
            </a:r>
            <a:endParaRPr lang="en-IL" sz="3800" dirty="0"/>
          </a:p>
        </p:txBody>
      </p:sp>
    </p:spTree>
    <p:extLst>
      <p:ext uri="{BB962C8B-B14F-4D97-AF65-F5344CB8AC3E}">
        <p14:creationId xmlns:p14="http://schemas.microsoft.com/office/powerpoint/2010/main" val="3865440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64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EEBE5"/>
        </a:solidFill>
        <a:effectLst/>
      </p:bgPr>
    </p:bg>
    <p:spTree>
      <p:nvGrpSpPr>
        <p:cNvPr id="1" name=""/>
        <p:cNvGrpSpPr/>
        <p:nvPr/>
      </p:nvGrpSpPr>
      <p:grpSpPr>
        <a:xfrm>
          <a:off x="0" y="0"/>
          <a:ext cx="0" cy="0"/>
          <a:chOff x="0" y="0"/>
          <a:chExt cx="0" cy="0"/>
        </a:xfrm>
      </p:grpSpPr>
      <p:pic>
        <p:nvPicPr>
          <p:cNvPr id="10" name="תמונה 9">
            <a:extLst>
              <a:ext uri="{FF2B5EF4-FFF2-40B4-BE49-F238E27FC236}">
                <a16:creationId xmlns:a16="http://schemas.microsoft.com/office/drawing/2014/main" id="{24ECEEF8-4ACC-5A4A-AF25-D22A165B697E}"/>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8909948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AEDE6"/>
        </a:solidFill>
        <a:effectLst/>
      </p:bgPr>
    </p:bg>
    <p:spTree>
      <p:nvGrpSpPr>
        <p:cNvPr id="1" name=""/>
        <p:cNvGrpSpPr/>
        <p:nvPr/>
      </p:nvGrpSpPr>
      <p:grpSpPr>
        <a:xfrm>
          <a:off x="0" y="0"/>
          <a:ext cx="0" cy="0"/>
          <a:chOff x="0" y="0"/>
          <a:chExt cx="0" cy="0"/>
        </a:xfrm>
      </p:grpSpPr>
      <p:pic>
        <p:nvPicPr>
          <p:cNvPr id="11" name="תמונה 10">
            <a:extLst>
              <a:ext uri="{FF2B5EF4-FFF2-40B4-BE49-F238E27FC236}">
                <a16:creationId xmlns:a16="http://schemas.microsoft.com/office/drawing/2014/main" id="{67835C4A-0B8D-9749-EBF5-10AE1D6CFFF0}"/>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0388742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CF7F4"/>
        </a:solidFill>
        <a:effectLst/>
      </p:bgPr>
    </p:bg>
    <p:spTree>
      <p:nvGrpSpPr>
        <p:cNvPr id="1" name=""/>
        <p:cNvGrpSpPr/>
        <p:nvPr/>
      </p:nvGrpSpPr>
      <p:grpSpPr>
        <a:xfrm>
          <a:off x="0" y="0"/>
          <a:ext cx="0" cy="0"/>
          <a:chOff x="0" y="0"/>
          <a:chExt cx="0" cy="0"/>
        </a:xfrm>
      </p:grpSpPr>
      <p:sp>
        <p:nvSpPr>
          <p:cNvPr id="7" name="כותרת 6">
            <a:extLst>
              <a:ext uri="{FF2B5EF4-FFF2-40B4-BE49-F238E27FC236}">
                <a16:creationId xmlns:a16="http://schemas.microsoft.com/office/drawing/2014/main" id="{8B1C4403-BAB3-0CA5-402A-3DCB014F4E98}"/>
              </a:ext>
            </a:extLst>
          </p:cNvPr>
          <p:cNvSpPr>
            <a:spLocks noGrp="1"/>
          </p:cNvSpPr>
          <p:nvPr>
            <p:ph type="title"/>
          </p:nvPr>
        </p:nvSpPr>
        <p:spPr/>
        <p:txBody>
          <a:bodyPr/>
          <a:lstStyle/>
          <a:p>
            <a:endParaRPr lang="en-IL"/>
          </a:p>
        </p:txBody>
      </p:sp>
      <p:pic>
        <p:nvPicPr>
          <p:cNvPr id="11" name="תמונה 10">
            <a:extLst>
              <a:ext uri="{FF2B5EF4-FFF2-40B4-BE49-F238E27FC236}">
                <a16:creationId xmlns:a16="http://schemas.microsoft.com/office/drawing/2014/main" id="{546C6CBA-18DF-8049-14AE-FD453017B634}"/>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6263211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AEDE6"/>
        </a:solidFill>
        <a:effectLst/>
      </p:bgPr>
    </p:bg>
    <p:spTree>
      <p:nvGrpSpPr>
        <p:cNvPr id="1" name=""/>
        <p:cNvGrpSpPr/>
        <p:nvPr/>
      </p:nvGrpSpPr>
      <p:grpSpPr>
        <a:xfrm>
          <a:off x="0" y="0"/>
          <a:ext cx="0" cy="0"/>
          <a:chOff x="0" y="0"/>
          <a:chExt cx="0" cy="0"/>
        </a:xfrm>
      </p:grpSpPr>
      <p:pic>
        <p:nvPicPr>
          <p:cNvPr id="11" name="תמונה 10">
            <a:extLst>
              <a:ext uri="{FF2B5EF4-FFF2-40B4-BE49-F238E27FC236}">
                <a16:creationId xmlns:a16="http://schemas.microsoft.com/office/drawing/2014/main" id="{D7C4EF78-BF4E-A04E-BB34-9316AAC573D4}"/>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822967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AEDE6"/>
        </a:solidFill>
        <a:effectLst/>
      </p:bgPr>
    </p:bg>
    <p:spTree>
      <p:nvGrpSpPr>
        <p:cNvPr id="1" name=""/>
        <p:cNvGrpSpPr/>
        <p:nvPr/>
      </p:nvGrpSpPr>
      <p:grpSpPr>
        <a:xfrm>
          <a:off x="0" y="0"/>
          <a:ext cx="0" cy="0"/>
          <a:chOff x="0" y="0"/>
          <a:chExt cx="0" cy="0"/>
        </a:xfrm>
      </p:grpSpPr>
      <p:pic>
        <p:nvPicPr>
          <p:cNvPr id="11" name="תמונה 10">
            <a:extLst>
              <a:ext uri="{FF2B5EF4-FFF2-40B4-BE49-F238E27FC236}">
                <a16:creationId xmlns:a16="http://schemas.microsoft.com/office/drawing/2014/main" id="{726906E3-E2BD-AF08-7006-13A442FF66D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4179155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AEDE6"/>
        </a:solidFill>
        <a:effectLst/>
      </p:bgPr>
    </p:bg>
    <p:spTree>
      <p:nvGrpSpPr>
        <p:cNvPr id="1" name=""/>
        <p:cNvGrpSpPr/>
        <p:nvPr/>
      </p:nvGrpSpPr>
      <p:grpSpPr>
        <a:xfrm>
          <a:off x="0" y="0"/>
          <a:ext cx="0" cy="0"/>
          <a:chOff x="0" y="0"/>
          <a:chExt cx="0" cy="0"/>
        </a:xfrm>
      </p:grpSpPr>
      <p:pic>
        <p:nvPicPr>
          <p:cNvPr id="11" name="תמונה 10">
            <a:extLst>
              <a:ext uri="{FF2B5EF4-FFF2-40B4-BE49-F238E27FC236}">
                <a16:creationId xmlns:a16="http://schemas.microsoft.com/office/drawing/2014/main" id="{37453E09-682F-7EE5-DB21-F37385FDA09E}"/>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8782285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AEDE6"/>
        </a:solidFill>
        <a:effectLst/>
      </p:bgPr>
    </p:bg>
    <p:spTree>
      <p:nvGrpSpPr>
        <p:cNvPr id="1" name=""/>
        <p:cNvGrpSpPr/>
        <p:nvPr/>
      </p:nvGrpSpPr>
      <p:grpSpPr>
        <a:xfrm>
          <a:off x="0" y="0"/>
          <a:ext cx="0" cy="0"/>
          <a:chOff x="0" y="0"/>
          <a:chExt cx="0" cy="0"/>
        </a:xfrm>
      </p:grpSpPr>
      <p:pic>
        <p:nvPicPr>
          <p:cNvPr id="11" name="תמונה 10">
            <a:extLst>
              <a:ext uri="{FF2B5EF4-FFF2-40B4-BE49-F238E27FC236}">
                <a16:creationId xmlns:a16="http://schemas.microsoft.com/office/drawing/2014/main" id="{0B156296-B364-2433-2CAA-624F3949420E}"/>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7457397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pic>
        <p:nvPicPr>
          <p:cNvPr id="10" name="תמונה 9">
            <a:extLst>
              <a:ext uri="{FF2B5EF4-FFF2-40B4-BE49-F238E27FC236}">
                <a16:creationId xmlns:a16="http://schemas.microsoft.com/office/drawing/2014/main" id="{18E32652-E5FF-FA4C-1F13-0AEF366F6B4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4201431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תמונה 8">
            <a:extLst>
              <a:ext uri="{FF2B5EF4-FFF2-40B4-BE49-F238E27FC236}">
                <a16:creationId xmlns:a16="http://schemas.microsoft.com/office/drawing/2014/main" id="{224CB821-3966-54C0-2357-061F371D8F2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9996873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DF9FB"/>
        </a:solidFill>
        <a:effectLst/>
      </p:bgPr>
    </p:bg>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A564EB3D-1387-B375-4256-AA874715DFE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0093223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EEBE5"/>
        </a:solidFill>
        <a:effectLst/>
      </p:bgPr>
    </p:bg>
    <p:spTree>
      <p:nvGrpSpPr>
        <p:cNvPr id="1" name=""/>
        <p:cNvGrpSpPr/>
        <p:nvPr/>
      </p:nvGrpSpPr>
      <p:grpSpPr>
        <a:xfrm>
          <a:off x="0" y="0"/>
          <a:ext cx="0" cy="0"/>
          <a:chOff x="0" y="0"/>
          <a:chExt cx="0" cy="0"/>
        </a:xfrm>
      </p:grpSpPr>
      <p:pic>
        <p:nvPicPr>
          <p:cNvPr id="8" name="תמונה 7">
            <a:extLst>
              <a:ext uri="{FF2B5EF4-FFF2-40B4-BE49-F238E27FC236}">
                <a16:creationId xmlns:a16="http://schemas.microsoft.com/office/drawing/2014/main" id="{00390D8B-8F87-AEED-AAFF-25F3A0DA117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0848966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1D9D1"/>
        </a:solidFill>
        <a:effectLst/>
      </p:bgPr>
    </p:bg>
    <p:spTree>
      <p:nvGrpSpPr>
        <p:cNvPr id="1" name=""/>
        <p:cNvGrpSpPr/>
        <p:nvPr/>
      </p:nvGrpSpPr>
      <p:grpSpPr>
        <a:xfrm>
          <a:off x="0" y="0"/>
          <a:ext cx="0" cy="0"/>
          <a:chOff x="0" y="0"/>
          <a:chExt cx="0" cy="0"/>
        </a:xfrm>
      </p:grpSpPr>
      <p:pic>
        <p:nvPicPr>
          <p:cNvPr id="12" name="תמונה 11">
            <a:extLst>
              <a:ext uri="{FF2B5EF4-FFF2-40B4-BE49-F238E27FC236}">
                <a16:creationId xmlns:a16="http://schemas.microsoft.com/office/drawing/2014/main" id="{8C887271-38DF-F4B5-1325-D880B909B80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5980026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1D9D1"/>
        </a:solidFill>
        <a:effectLst/>
      </p:bgPr>
    </p:bg>
    <p:spTree>
      <p:nvGrpSpPr>
        <p:cNvPr id="1" name=""/>
        <p:cNvGrpSpPr/>
        <p:nvPr/>
      </p:nvGrpSpPr>
      <p:grpSpPr>
        <a:xfrm>
          <a:off x="0" y="0"/>
          <a:ext cx="0" cy="0"/>
          <a:chOff x="0" y="0"/>
          <a:chExt cx="0" cy="0"/>
        </a:xfrm>
      </p:grpSpPr>
      <p:pic>
        <p:nvPicPr>
          <p:cNvPr id="12" name="תמונה 11">
            <a:extLst>
              <a:ext uri="{FF2B5EF4-FFF2-40B4-BE49-F238E27FC236}">
                <a16:creationId xmlns:a16="http://schemas.microsoft.com/office/drawing/2014/main" id="{1B9B0C7A-996A-2569-08D3-7E813C3041E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9683362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pic>
        <p:nvPicPr>
          <p:cNvPr id="9" name="תמונה 8">
            <a:extLst>
              <a:ext uri="{FF2B5EF4-FFF2-40B4-BE49-F238E27FC236}">
                <a16:creationId xmlns:a16="http://schemas.microsoft.com/office/drawing/2014/main" id="{25B79FD5-104B-B0AF-02B0-0233E24D73F1}"/>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5438384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8ECE8"/>
        </a:solidFill>
        <a:effectLst/>
      </p:bgPr>
    </p:bg>
    <p:spTree>
      <p:nvGrpSpPr>
        <p:cNvPr id="1" name=""/>
        <p:cNvGrpSpPr/>
        <p:nvPr/>
      </p:nvGrpSpPr>
      <p:grpSpPr>
        <a:xfrm>
          <a:off x="0" y="0"/>
          <a:ext cx="0" cy="0"/>
          <a:chOff x="0" y="0"/>
          <a:chExt cx="0" cy="0"/>
        </a:xfrm>
      </p:grpSpPr>
      <p:pic>
        <p:nvPicPr>
          <p:cNvPr id="10" name="תמונה 9">
            <a:extLst>
              <a:ext uri="{FF2B5EF4-FFF2-40B4-BE49-F238E27FC236}">
                <a16:creationId xmlns:a16="http://schemas.microsoft.com/office/drawing/2014/main" id="{BE315A92-C280-B986-7AFE-BD6554898A88}"/>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9797737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EFAFB"/>
        </a:solidFill>
        <a:effectLst/>
      </p:bgPr>
    </p:bg>
    <p:spTree>
      <p:nvGrpSpPr>
        <p:cNvPr id="1" name=""/>
        <p:cNvGrpSpPr/>
        <p:nvPr/>
      </p:nvGrpSpPr>
      <p:grpSpPr>
        <a:xfrm>
          <a:off x="0" y="0"/>
          <a:ext cx="0" cy="0"/>
          <a:chOff x="0" y="0"/>
          <a:chExt cx="0" cy="0"/>
        </a:xfrm>
      </p:grpSpPr>
      <p:pic>
        <p:nvPicPr>
          <p:cNvPr id="11" name="תמונה 10">
            <a:extLst>
              <a:ext uri="{FF2B5EF4-FFF2-40B4-BE49-F238E27FC236}">
                <a16:creationId xmlns:a16="http://schemas.microsoft.com/office/drawing/2014/main" id="{D5EEB66A-DD3A-0FA2-6C3B-0A2227336978}"/>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7658574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FD4DF"/>
        </a:solidFill>
        <a:effectLst/>
      </p:bgPr>
    </p:bg>
    <p:spTree>
      <p:nvGrpSpPr>
        <p:cNvPr id="1" name=""/>
        <p:cNvGrpSpPr/>
        <p:nvPr/>
      </p:nvGrpSpPr>
      <p:grpSpPr>
        <a:xfrm>
          <a:off x="0" y="0"/>
          <a:ext cx="0" cy="0"/>
          <a:chOff x="0" y="0"/>
          <a:chExt cx="0" cy="0"/>
        </a:xfrm>
      </p:grpSpPr>
      <p:pic>
        <p:nvPicPr>
          <p:cNvPr id="13" name="תמונה 12">
            <a:extLst>
              <a:ext uri="{FF2B5EF4-FFF2-40B4-BE49-F238E27FC236}">
                <a16:creationId xmlns:a16="http://schemas.microsoft.com/office/drawing/2014/main" id="{2673CBFD-A615-D363-DB2E-CD73601EA1F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4147501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FD4DF"/>
        </a:solidFill>
        <a:effectLst/>
      </p:bgPr>
    </p:bg>
    <p:spTree>
      <p:nvGrpSpPr>
        <p:cNvPr id="1" name=""/>
        <p:cNvGrpSpPr/>
        <p:nvPr/>
      </p:nvGrpSpPr>
      <p:grpSpPr>
        <a:xfrm>
          <a:off x="0" y="0"/>
          <a:ext cx="0" cy="0"/>
          <a:chOff x="0" y="0"/>
          <a:chExt cx="0" cy="0"/>
        </a:xfrm>
      </p:grpSpPr>
      <p:pic>
        <p:nvPicPr>
          <p:cNvPr id="9" name="תמונה 8">
            <a:extLst>
              <a:ext uri="{FF2B5EF4-FFF2-40B4-BE49-F238E27FC236}">
                <a16:creationId xmlns:a16="http://schemas.microsoft.com/office/drawing/2014/main" id="{FF51C1C9-FE75-A7D8-043D-4C1BB44A8634}"/>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130916101"/>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Presentation2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ערכת נושא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{DA6C11BC-625D-44C1-AFE1-CC2540338235}TF62d0d592-7ac2-4846-a919-75806e8bead4a9cab94e-5fd214a641ec</Template>
  <TotalTime>7579</TotalTime>
  <Words>2017</Words>
  <Application>Microsoft Office PowerPoint</Application>
  <PresentationFormat>מסך רחב</PresentationFormat>
  <Paragraphs>86</Paragraphs>
  <Slides>27</Slides>
  <Notes>27</Notes>
  <HiddenSlides>0</HiddenSlides>
  <MMClips>1</MMClips>
  <ScaleCrop>false</ScaleCrop>
  <HeadingPairs>
    <vt:vector size="6" baseType="variant">
      <vt:variant>
        <vt:lpstr>גופנים בשימוש</vt:lpstr>
      </vt:variant>
      <vt:variant>
        <vt:i4>4</vt:i4>
      </vt:variant>
      <vt:variant>
        <vt:lpstr>ערכת נושא</vt:lpstr>
      </vt:variant>
      <vt:variant>
        <vt:i4>2</vt:i4>
      </vt:variant>
      <vt:variant>
        <vt:lpstr>כותרות שקופיות</vt:lpstr>
      </vt:variant>
      <vt:variant>
        <vt:i4>27</vt:i4>
      </vt:variant>
    </vt:vector>
  </HeadingPairs>
  <TitlesOfParts>
    <vt:vector size="33" baseType="lpstr">
      <vt:lpstr>Aptos</vt:lpstr>
      <vt:lpstr>Aptos Display</vt:lpstr>
      <vt:lpstr>Arial</vt:lpstr>
      <vt:lpstr>Calibri</vt:lpstr>
      <vt:lpstr>1_Office Theme</vt:lpstr>
      <vt:lpstr>Presentation2 template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https://www.youtube.com/shorts/HxzGrv7HTSo</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Einat Shaked</dc:creator>
  <cp:lastModifiedBy>אריאלה נובצקי</cp:lastModifiedBy>
  <cp:revision>24</cp:revision>
  <dcterms:created xsi:type="dcterms:W3CDTF">2026-03-01T16:38:44Z</dcterms:created>
  <dcterms:modified xsi:type="dcterms:W3CDTF">2026-03-18T11:41:40Z</dcterms:modified>
</cp:coreProperties>
</file>