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 id="2147483694" r:id="rId2"/>
  </p:sldMasterIdLst>
  <p:notesMasterIdLst>
    <p:notesMasterId r:id="rId30"/>
  </p:notesMasterIdLst>
  <p:sldIdLst>
    <p:sldId id="931" r:id="rId3"/>
    <p:sldId id="932" r:id="rId4"/>
    <p:sldId id="933" r:id="rId5"/>
    <p:sldId id="934" r:id="rId6"/>
    <p:sldId id="935" r:id="rId7"/>
    <p:sldId id="936" r:id="rId8"/>
    <p:sldId id="937" r:id="rId9"/>
    <p:sldId id="938" r:id="rId10"/>
    <p:sldId id="939" r:id="rId11"/>
    <p:sldId id="940" r:id="rId12"/>
    <p:sldId id="941" r:id="rId13"/>
    <p:sldId id="942" r:id="rId14"/>
    <p:sldId id="943" r:id="rId15"/>
    <p:sldId id="944" r:id="rId16"/>
    <p:sldId id="945" r:id="rId17"/>
    <p:sldId id="946" r:id="rId18"/>
    <p:sldId id="265" r:id="rId19"/>
    <p:sldId id="947" r:id="rId20"/>
    <p:sldId id="948" r:id="rId21"/>
    <p:sldId id="949" r:id="rId22"/>
    <p:sldId id="950" r:id="rId23"/>
    <p:sldId id="951" r:id="rId24"/>
    <p:sldId id="952" r:id="rId25"/>
    <p:sldId id="953" r:id="rId26"/>
    <p:sldId id="281" r:id="rId27"/>
    <p:sldId id="274" r:id="rId28"/>
    <p:sldId id="95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EFAFB"/>
    <a:srgbClr val="FDF9FB"/>
    <a:srgbClr val="F4E1D7"/>
    <a:srgbClr val="FEEBE5"/>
    <a:srgbClr val="FDF8F3"/>
    <a:srgbClr val="FCF7F4"/>
    <a:srgbClr val="FBF8FA"/>
    <a:srgbClr val="FFFFFF"/>
    <a:srgbClr val="BFD4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431163-4476-4695-8182-014A9DF9673C}" v="1" dt="2026-04-09T17:43:59.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36" autoAdjust="0"/>
    <p:restoredTop sz="75547" autoAdjust="0"/>
  </p:normalViewPr>
  <p:slideViewPr>
    <p:cSldViewPr snapToGrid="0">
      <p:cViewPr varScale="1">
        <p:scale>
          <a:sx n="53" d="100"/>
          <a:sy n="53" d="100"/>
        </p:scale>
        <p:origin x="804" y="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ama Kroyzer" userId="ad0bc84a7d99b4fd" providerId="LiveId" clId="{698247F1-9A94-4739-9163-86707250C412}"/>
    <pc:docChg chg="undo custSel addSld delSld modSld">
      <pc:chgData name="Naama Kroyzer" userId="ad0bc84a7d99b4fd" providerId="LiveId" clId="{698247F1-9A94-4739-9163-86707250C412}" dt="2026-04-09T17:57:44.287" v="105" actId="47"/>
      <pc:docMkLst>
        <pc:docMk/>
      </pc:docMkLst>
      <pc:sldChg chg="del">
        <pc:chgData name="Naama Kroyzer" userId="ad0bc84a7d99b4fd" providerId="LiveId" clId="{698247F1-9A94-4739-9163-86707250C412}" dt="2026-04-09T17:36:18.605" v="2" actId="47"/>
        <pc:sldMkLst>
          <pc:docMk/>
          <pc:sldMk cId="2057828287" sldId="256"/>
        </pc:sldMkLst>
      </pc:sldChg>
      <pc:sldChg chg="del">
        <pc:chgData name="Naama Kroyzer" userId="ad0bc84a7d99b4fd" providerId="LiveId" clId="{698247F1-9A94-4739-9163-86707250C412}" dt="2026-04-09T17:37:59.520" v="14" actId="47"/>
        <pc:sldMkLst>
          <pc:docMk/>
          <pc:sldMk cId="2543838462" sldId="258"/>
        </pc:sldMkLst>
      </pc:sldChg>
      <pc:sldChg chg="del">
        <pc:chgData name="Naama Kroyzer" userId="ad0bc84a7d99b4fd" providerId="LiveId" clId="{698247F1-9A94-4739-9163-86707250C412}" dt="2026-04-09T17:40:43.763" v="35" actId="47"/>
        <pc:sldMkLst>
          <pc:docMk/>
          <pc:sldMk cId="105261730" sldId="262"/>
        </pc:sldMkLst>
      </pc:sldChg>
      <pc:sldChg chg="addSp delSp modSp mod delAnim modAnim">
        <pc:chgData name="Naama Kroyzer" userId="ad0bc84a7d99b4fd" providerId="LiveId" clId="{698247F1-9A94-4739-9163-86707250C412}" dt="2026-04-09T17:44:13.432" v="63" actId="1035"/>
        <pc:sldMkLst>
          <pc:docMk/>
          <pc:sldMk cId="3865440328" sldId="265"/>
        </pc:sldMkLst>
        <pc:spChg chg="add del mod">
          <ac:chgData name="Naama Kroyzer" userId="ad0bc84a7d99b4fd" providerId="LiveId" clId="{698247F1-9A94-4739-9163-86707250C412}" dt="2026-04-09T17:43:59.252" v="56"/>
          <ac:spMkLst>
            <pc:docMk/>
            <pc:sldMk cId="3865440328" sldId="265"/>
            <ac:spMk id="4" creationId="{FAD5A468-5F65-BF9B-0356-2B449F6065C0}"/>
          </ac:spMkLst>
        </pc:spChg>
        <pc:picChg chg="add mod">
          <ac:chgData name="Naama Kroyzer" userId="ad0bc84a7d99b4fd" providerId="LiveId" clId="{698247F1-9A94-4739-9163-86707250C412}" dt="2026-04-09T17:44:13.432" v="63" actId="1035"/>
          <ac:picMkLst>
            <pc:docMk/>
            <pc:sldMk cId="3865440328" sldId="265"/>
            <ac:picMk id="5" creationId="{ECE27EE8-CC61-4C2C-5C76-2878368B0F63}"/>
          </ac:picMkLst>
        </pc:picChg>
        <pc:picChg chg="del">
          <ac:chgData name="Naama Kroyzer" userId="ad0bc84a7d99b4fd" providerId="LiveId" clId="{698247F1-9A94-4739-9163-86707250C412}" dt="2026-04-09T17:43:36.805" v="55" actId="478"/>
          <ac:picMkLst>
            <pc:docMk/>
            <pc:sldMk cId="3865440328" sldId="265"/>
            <ac:picMk id="8" creationId="{DB904B85-1475-CF9E-B33F-BE346A42E665}"/>
          </ac:picMkLst>
        </pc:picChg>
      </pc:sldChg>
      <pc:sldChg chg="add del">
        <pc:chgData name="Naama Kroyzer" userId="ad0bc84a7d99b4fd" providerId="LiveId" clId="{698247F1-9A94-4739-9163-86707250C412}" dt="2026-04-09T17:57:44.287" v="105" actId="47"/>
        <pc:sldMkLst>
          <pc:docMk/>
          <pc:sldMk cId="1084896697" sldId="273"/>
        </pc:sldMkLst>
      </pc:sldChg>
      <pc:sldChg chg="addSp delSp modSp mod">
        <pc:chgData name="Naama Kroyzer" userId="ad0bc84a7d99b4fd" providerId="LiveId" clId="{698247F1-9A94-4739-9163-86707250C412}" dt="2026-04-09T17:49:58.733" v="97" actId="1076"/>
        <pc:sldMkLst>
          <pc:docMk/>
          <pc:sldMk cId="4009322332" sldId="274"/>
        </pc:sldMkLst>
        <pc:picChg chg="mod">
          <ac:chgData name="Naama Kroyzer" userId="ad0bc84a7d99b4fd" providerId="LiveId" clId="{698247F1-9A94-4739-9163-86707250C412}" dt="2026-04-09T17:49:58.733" v="97" actId="1076"/>
          <ac:picMkLst>
            <pc:docMk/>
            <pc:sldMk cId="4009322332" sldId="274"/>
            <ac:picMk id="4" creationId="{FB5FF5A7-11A8-119D-B830-8D1142298718}"/>
          </ac:picMkLst>
        </pc:picChg>
        <pc:picChg chg="add del mod">
          <ac:chgData name="Naama Kroyzer" userId="ad0bc84a7d99b4fd" providerId="LiveId" clId="{698247F1-9A94-4739-9163-86707250C412}" dt="2026-04-09T17:49:06.955" v="94" actId="931"/>
          <ac:picMkLst>
            <pc:docMk/>
            <pc:sldMk cId="4009322332" sldId="274"/>
            <ac:picMk id="6" creationId="{85E7A2EA-6118-14DB-14AA-DB473E2202F1}"/>
          </ac:picMkLst>
        </pc:picChg>
      </pc:sldChg>
      <pc:sldChg chg="del">
        <pc:chgData name="Naama Kroyzer" userId="ad0bc84a7d99b4fd" providerId="LiveId" clId="{698247F1-9A94-4739-9163-86707250C412}" dt="2026-04-09T17:45:24.951" v="71" actId="47"/>
        <pc:sldMkLst>
          <pc:docMk/>
          <pc:sldMk cId="182296753" sldId="277"/>
        </pc:sldMkLst>
      </pc:sldChg>
      <pc:sldChg chg="del">
        <pc:chgData name="Naama Kroyzer" userId="ad0bc84a7d99b4fd" providerId="LiveId" clId="{698247F1-9A94-4739-9163-86707250C412}" dt="2026-04-09T17:46:15.697" v="77" actId="47"/>
        <pc:sldMkLst>
          <pc:docMk/>
          <pc:sldMk cId="2878228581" sldId="278"/>
        </pc:sldMkLst>
      </pc:sldChg>
      <pc:sldChg chg="del">
        <pc:chgData name="Naama Kroyzer" userId="ad0bc84a7d99b4fd" providerId="LiveId" clId="{698247F1-9A94-4739-9163-86707250C412}" dt="2026-04-09T17:47:00.195" v="80" actId="47"/>
        <pc:sldMkLst>
          <pc:docMk/>
          <pc:sldMk cId="1745739748" sldId="280"/>
        </pc:sldMkLst>
      </pc:sldChg>
      <pc:sldChg chg="addSp delSp modSp mod">
        <pc:chgData name="Naama Kroyzer" userId="ad0bc84a7d99b4fd" providerId="LiveId" clId="{698247F1-9A94-4739-9163-86707250C412}" dt="2026-04-09T17:48:50.887" v="90" actId="1076"/>
        <pc:sldMkLst>
          <pc:docMk/>
          <pc:sldMk cId="1999687390" sldId="281"/>
        </pc:sldMkLst>
        <pc:spChg chg="add del mod">
          <ac:chgData name="Naama Kroyzer" userId="ad0bc84a7d99b4fd" providerId="LiveId" clId="{698247F1-9A94-4739-9163-86707250C412}" dt="2026-04-09T17:48:38.408" v="87"/>
          <ac:spMkLst>
            <pc:docMk/>
            <pc:sldMk cId="1999687390" sldId="281"/>
            <ac:spMk id="6" creationId="{E91F380D-3B5A-E02B-09F4-5676FD12411C}"/>
          </ac:spMkLst>
        </pc:spChg>
        <pc:picChg chg="del">
          <ac:chgData name="Naama Kroyzer" userId="ad0bc84a7d99b4fd" providerId="LiveId" clId="{698247F1-9A94-4739-9163-86707250C412}" dt="2026-04-09T17:47:53.711" v="85" actId="478"/>
          <ac:picMkLst>
            <pc:docMk/>
            <pc:sldMk cId="1999687390" sldId="281"/>
            <ac:picMk id="4" creationId="{908DECDC-829F-29A7-C489-FD42563055B2}"/>
          </ac:picMkLst>
        </pc:picChg>
        <pc:picChg chg="add mod ord">
          <ac:chgData name="Naama Kroyzer" userId="ad0bc84a7d99b4fd" providerId="LiveId" clId="{698247F1-9A94-4739-9163-86707250C412}" dt="2026-04-09T17:48:50.887" v="90" actId="1076"/>
          <ac:picMkLst>
            <pc:docMk/>
            <pc:sldMk cId="1999687390" sldId="281"/>
            <ac:picMk id="9" creationId="{979B350E-9F6F-E1DD-9E91-B278EC8342E8}"/>
          </ac:picMkLst>
        </pc:picChg>
      </pc:sldChg>
      <pc:sldChg chg="del">
        <pc:chgData name="Naama Kroyzer" userId="ad0bc84a7d99b4fd" providerId="LiveId" clId="{698247F1-9A94-4739-9163-86707250C412}" dt="2026-04-09T17:37:11.208" v="8" actId="47"/>
        <pc:sldMkLst>
          <pc:docMk/>
          <pc:sldMk cId="2598002671" sldId="282"/>
        </pc:sldMkLst>
      </pc:sldChg>
      <pc:sldChg chg="del">
        <pc:chgData name="Naama Kroyzer" userId="ad0bc84a7d99b4fd" providerId="LiveId" clId="{698247F1-9A94-4739-9163-86707250C412}" dt="2026-04-09T17:39:47.934" v="29" actId="47"/>
        <pc:sldMkLst>
          <pc:docMk/>
          <pc:sldMk cId="2414750125" sldId="286"/>
        </pc:sldMkLst>
      </pc:sldChg>
      <pc:sldChg chg="del">
        <pc:chgData name="Naama Kroyzer" userId="ad0bc84a7d99b4fd" providerId="LiveId" clId="{698247F1-9A94-4739-9163-86707250C412}" dt="2026-04-09T17:40:15.016" v="32" actId="47"/>
        <pc:sldMkLst>
          <pc:docMk/>
          <pc:sldMk cId="4130916101" sldId="674"/>
        </pc:sldMkLst>
      </pc:sldChg>
      <pc:sldChg chg="del">
        <pc:chgData name="Naama Kroyzer" userId="ad0bc84a7d99b4fd" providerId="LiveId" clId="{698247F1-9A94-4739-9163-86707250C412}" dt="2026-04-09T17:43:03.702" v="53" actId="47"/>
        <pc:sldMkLst>
          <pc:docMk/>
          <pc:sldMk cId="172013766" sldId="903"/>
        </pc:sldMkLst>
      </pc:sldChg>
      <pc:sldChg chg="del">
        <pc:chgData name="Naama Kroyzer" userId="ad0bc84a7d99b4fd" providerId="LiveId" clId="{698247F1-9A94-4739-9163-86707250C412}" dt="2026-04-09T17:41:05.923" v="38" actId="47"/>
        <pc:sldMkLst>
          <pc:docMk/>
          <pc:sldMk cId="1218962518" sldId="906"/>
        </pc:sldMkLst>
      </pc:sldChg>
      <pc:sldChg chg="del">
        <pc:chgData name="Naama Kroyzer" userId="ad0bc84a7d99b4fd" providerId="LiveId" clId="{698247F1-9A94-4739-9163-86707250C412}" dt="2026-04-09T17:45:00.092" v="68" actId="47"/>
        <pc:sldMkLst>
          <pc:docMk/>
          <pc:sldMk cId="2038874212" sldId="909"/>
        </pc:sldMkLst>
      </pc:sldChg>
      <pc:sldChg chg="del">
        <pc:chgData name="Naama Kroyzer" userId="ad0bc84a7d99b4fd" providerId="LiveId" clId="{698247F1-9A94-4739-9163-86707250C412}" dt="2026-04-09T17:45:50.138" v="74" actId="47"/>
        <pc:sldMkLst>
          <pc:docMk/>
          <pc:sldMk cId="2417915530" sldId="912"/>
        </pc:sldMkLst>
      </pc:sldChg>
      <pc:sldChg chg="del">
        <pc:chgData name="Naama Kroyzer" userId="ad0bc84a7d99b4fd" providerId="LiveId" clId="{698247F1-9A94-4739-9163-86707250C412}" dt="2026-04-09T17:36:45.866" v="5" actId="47"/>
        <pc:sldMkLst>
          <pc:docMk/>
          <pc:sldMk cId="2626321159" sldId="917"/>
        </pc:sldMkLst>
      </pc:sldChg>
      <pc:sldChg chg="del">
        <pc:chgData name="Naama Kroyzer" userId="ad0bc84a7d99b4fd" providerId="LiveId" clId="{698247F1-9A94-4739-9163-86707250C412}" dt="2026-04-09T17:37:35.716" v="11" actId="47"/>
        <pc:sldMkLst>
          <pc:docMk/>
          <pc:sldMk cId="968336246" sldId="918"/>
        </pc:sldMkLst>
      </pc:sldChg>
      <pc:sldChg chg="del">
        <pc:chgData name="Naama Kroyzer" userId="ad0bc84a7d99b4fd" providerId="LiveId" clId="{698247F1-9A94-4739-9163-86707250C412}" dt="2026-04-09T17:38:25.506" v="17" actId="47"/>
        <pc:sldMkLst>
          <pc:docMk/>
          <pc:sldMk cId="3979773718" sldId="919"/>
        </pc:sldMkLst>
      </pc:sldChg>
      <pc:sldChg chg="del">
        <pc:chgData name="Naama Kroyzer" userId="ad0bc84a7d99b4fd" providerId="LiveId" clId="{698247F1-9A94-4739-9163-86707250C412}" dt="2026-04-09T17:38:48.090" v="20" actId="47"/>
        <pc:sldMkLst>
          <pc:docMk/>
          <pc:sldMk cId="1765857483" sldId="920"/>
        </pc:sldMkLst>
      </pc:sldChg>
      <pc:sldChg chg="del">
        <pc:chgData name="Naama Kroyzer" userId="ad0bc84a7d99b4fd" providerId="LiveId" clId="{698247F1-9A94-4739-9163-86707250C412}" dt="2026-04-09T17:41:33.242" v="41" actId="47"/>
        <pc:sldMkLst>
          <pc:docMk/>
          <pc:sldMk cId="1899301624" sldId="921"/>
        </pc:sldMkLst>
      </pc:sldChg>
      <pc:sldChg chg="del">
        <pc:chgData name="Naama Kroyzer" userId="ad0bc84a7d99b4fd" providerId="LiveId" clId="{698247F1-9A94-4739-9163-86707250C412}" dt="2026-04-09T17:44:39.535" v="65" actId="47"/>
        <pc:sldMkLst>
          <pc:docMk/>
          <pc:sldMk cId="3890994883" sldId="924"/>
        </pc:sldMkLst>
      </pc:sldChg>
      <pc:sldChg chg="del">
        <pc:chgData name="Naama Kroyzer" userId="ad0bc84a7d99b4fd" providerId="LiveId" clId="{698247F1-9A94-4739-9163-86707250C412}" dt="2026-04-09T17:42:20.918" v="47" actId="47"/>
        <pc:sldMkLst>
          <pc:docMk/>
          <pc:sldMk cId="4282477295" sldId="926"/>
        </pc:sldMkLst>
      </pc:sldChg>
      <pc:sldChg chg="del">
        <pc:chgData name="Naama Kroyzer" userId="ad0bc84a7d99b4fd" providerId="LiveId" clId="{698247F1-9A94-4739-9163-86707250C412}" dt="2026-04-09T17:41:56.330" v="44" actId="47"/>
        <pc:sldMkLst>
          <pc:docMk/>
          <pc:sldMk cId="2235380317" sldId="928"/>
        </pc:sldMkLst>
      </pc:sldChg>
      <pc:sldChg chg="del">
        <pc:chgData name="Naama Kroyzer" userId="ad0bc84a7d99b4fd" providerId="LiveId" clId="{698247F1-9A94-4739-9163-86707250C412}" dt="2026-04-09T17:42:41.420" v="50" actId="47"/>
        <pc:sldMkLst>
          <pc:docMk/>
          <pc:sldMk cId="1644818439" sldId="929"/>
        </pc:sldMkLst>
      </pc:sldChg>
      <pc:sldChg chg="del">
        <pc:chgData name="Naama Kroyzer" userId="ad0bc84a7d99b4fd" providerId="LiveId" clId="{698247F1-9A94-4739-9163-86707250C412}" dt="2026-04-09T17:47:24.098" v="83" actId="47"/>
        <pc:sldMkLst>
          <pc:docMk/>
          <pc:sldMk cId="2420143160" sldId="930"/>
        </pc:sldMkLst>
      </pc:sldChg>
      <pc:sldChg chg="addSp new mod">
        <pc:chgData name="Naama Kroyzer" userId="ad0bc84a7d99b4fd" providerId="LiveId" clId="{698247F1-9A94-4739-9163-86707250C412}" dt="2026-04-09T17:36:16.557" v="1" actId="22"/>
        <pc:sldMkLst>
          <pc:docMk/>
          <pc:sldMk cId="599916543" sldId="931"/>
        </pc:sldMkLst>
        <pc:picChg chg="add">
          <ac:chgData name="Naama Kroyzer" userId="ad0bc84a7d99b4fd" providerId="LiveId" clId="{698247F1-9A94-4739-9163-86707250C412}" dt="2026-04-09T17:36:16.557" v="1" actId="22"/>
          <ac:picMkLst>
            <pc:docMk/>
            <pc:sldMk cId="599916543" sldId="931"/>
            <ac:picMk id="5" creationId="{4A065DE1-A793-A19C-BFE6-B24DECD97CE9}"/>
          </ac:picMkLst>
        </pc:picChg>
      </pc:sldChg>
      <pc:sldChg chg="addSp new mod">
        <pc:chgData name="Naama Kroyzer" userId="ad0bc84a7d99b4fd" providerId="LiveId" clId="{698247F1-9A94-4739-9163-86707250C412}" dt="2026-04-09T17:36:43.848" v="4" actId="22"/>
        <pc:sldMkLst>
          <pc:docMk/>
          <pc:sldMk cId="2725710373" sldId="932"/>
        </pc:sldMkLst>
        <pc:picChg chg="add">
          <ac:chgData name="Naama Kroyzer" userId="ad0bc84a7d99b4fd" providerId="LiveId" clId="{698247F1-9A94-4739-9163-86707250C412}" dt="2026-04-09T17:36:43.848" v="4" actId="22"/>
          <ac:picMkLst>
            <pc:docMk/>
            <pc:sldMk cId="2725710373" sldId="932"/>
            <ac:picMk id="5" creationId="{911882DF-3483-507A-D3B6-3C0FDD0DC7B4}"/>
          </ac:picMkLst>
        </pc:picChg>
      </pc:sldChg>
      <pc:sldChg chg="addSp new mod">
        <pc:chgData name="Naama Kroyzer" userId="ad0bc84a7d99b4fd" providerId="LiveId" clId="{698247F1-9A94-4739-9163-86707250C412}" dt="2026-04-09T17:37:08.453" v="7" actId="22"/>
        <pc:sldMkLst>
          <pc:docMk/>
          <pc:sldMk cId="2364258432" sldId="933"/>
        </pc:sldMkLst>
        <pc:picChg chg="add">
          <ac:chgData name="Naama Kroyzer" userId="ad0bc84a7d99b4fd" providerId="LiveId" clId="{698247F1-9A94-4739-9163-86707250C412}" dt="2026-04-09T17:37:08.453" v="7" actId="22"/>
          <ac:picMkLst>
            <pc:docMk/>
            <pc:sldMk cId="2364258432" sldId="933"/>
            <ac:picMk id="5" creationId="{57A25898-91F2-8FF9-FDFC-7C00E2F46A4B}"/>
          </ac:picMkLst>
        </pc:picChg>
      </pc:sldChg>
      <pc:sldChg chg="addSp new mod">
        <pc:chgData name="Naama Kroyzer" userId="ad0bc84a7d99b4fd" providerId="LiveId" clId="{698247F1-9A94-4739-9163-86707250C412}" dt="2026-04-09T17:37:33.720" v="10" actId="22"/>
        <pc:sldMkLst>
          <pc:docMk/>
          <pc:sldMk cId="973076849" sldId="934"/>
        </pc:sldMkLst>
        <pc:picChg chg="add">
          <ac:chgData name="Naama Kroyzer" userId="ad0bc84a7d99b4fd" providerId="LiveId" clId="{698247F1-9A94-4739-9163-86707250C412}" dt="2026-04-09T17:37:33.720" v="10" actId="22"/>
          <ac:picMkLst>
            <pc:docMk/>
            <pc:sldMk cId="973076849" sldId="934"/>
            <ac:picMk id="3" creationId="{94571DC7-4BA8-AD93-EB8C-F323B4B894BE}"/>
          </ac:picMkLst>
        </pc:picChg>
      </pc:sldChg>
      <pc:sldChg chg="addSp new mod">
        <pc:chgData name="Naama Kroyzer" userId="ad0bc84a7d99b4fd" providerId="LiveId" clId="{698247F1-9A94-4739-9163-86707250C412}" dt="2026-04-09T17:37:57.663" v="13" actId="22"/>
        <pc:sldMkLst>
          <pc:docMk/>
          <pc:sldMk cId="3980533393" sldId="935"/>
        </pc:sldMkLst>
        <pc:picChg chg="add">
          <ac:chgData name="Naama Kroyzer" userId="ad0bc84a7d99b4fd" providerId="LiveId" clId="{698247F1-9A94-4739-9163-86707250C412}" dt="2026-04-09T17:37:57.663" v="13" actId="22"/>
          <ac:picMkLst>
            <pc:docMk/>
            <pc:sldMk cId="3980533393" sldId="935"/>
            <ac:picMk id="5" creationId="{3C6BA0B9-E8E7-4BFE-CD50-420611B227F9}"/>
          </ac:picMkLst>
        </pc:picChg>
      </pc:sldChg>
      <pc:sldChg chg="addSp new mod">
        <pc:chgData name="Naama Kroyzer" userId="ad0bc84a7d99b4fd" providerId="LiveId" clId="{698247F1-9A94-4739-9163-86707250C412}" dt="2026-04-09T17:38:23.571" v="16" actId="22"/>
        <pc:sldMkLst>
          <pc:docMk/>
          <pc:sldMk cId="3461175034" sldId="936"/>
        </pc:sldMkLst>
        <pc:picChg chg="add">
          <ac:chgData name="Naama Kroyzer" userId="ad0bc84a7d99b4fd" providerId="LiveId" clId="{698247F1-9A94-4739-9163-86707250C412}" dt="2026-04-09T17:38:23.571" v="16" actId="22"/>
          <ac:picMkLst>
            <pc:docMk/>
            <pc:sldMk cId="3461175034" sldId="936"/>
            <ac:picMk id="5" creationId="{6DA46E1F-FAD5-9F94-ACE1-BE2FEB5E6A29}"/>
          </ac:picMkLst>
        </pc:picChg>
      </pc:sldChg>
      <pc:sldChg chg="addSp new mod">
        <pc:chgData name="Naama Kroyzer" userId="ad0bc84a7d99b4fd" providerId="LiveId" clId="{698247F1-9A94-4739-9163-86707250C412}" dt="2026-04-09T17:38:45.893" v="19" actId="22"/>
        <pc:sldMkLst>
          <pc:docMk/>
          <pc:sldMk cId="3498748530" sldId="937"/>
        </pc:sldMkLst>
        <pc:picChg chg="add">
          <ac:chgData name="Naama Kroyzer" userId="ad0bc84a7d99b4fd" providerId="LiveId" clId="{698247F1-9A94-4739-9163-86707250C412}" dt="2026-04-09T17:38:45.893" v="19" actId="22"/>
          <ac:picMkLst>
            <pc:docMk/>
            <pc:sldMk cId="3498748530" sldId="937"/>
            <ac:picMk id="5" creationId="{49221BB4-EA37-15E6-921E-97895EFEF17B}"/>
          </ac:picMkLst>
        </pc:picChg>
      </pc:sldChg>
      <pc:sldChg chg="addSp delSp modSp new mod">
        <pc:chgData name="Naama Kroyzer" userId="ad0bc84a7d99b4fd" providerId="LiveId" clId="{698247F1-9A94-4739-9163-86707250C412}" dt="2026-04-09T17:39:45.842" v="28" actId="22"/>
        <pc:sldMkLst>
          <pc:docMk/>
          <pc:sldMk cId="1754365291" sldId="938"/>
        </pc:sldMkLst>
        <pc:picChg chg="add del mod">
          <ac:chgData name="Naama Kroyzer" userId="ad0bc84a7d99b4fd" providerId="LiveId" clId="{698247F1-9A94-4739-9163-86707250C412}" dt="2026-04-09T17:39:30.580" v="27" actId="478"/>
          <ac:picMkLst>
            <pc:docMk/>
            <pc:sldMk cId="1754365291" sldId="938"/>
            <ac:picMk id="5" creationId="{CA9B916A-50A6-74DE-B2B8-B2E82C5168FC}"/>
          </ac:picMkLst>
        </pc:picChg>
        <pc:picChg chg="add">
          <ac:chgData name="Naama Kroyzer" userId="ad0bc84a7d99b4fd" providerId="LiveId" clId="{698247F1-9A94-4739-9163-86707250C412}" dt="2026-04-09T17:39:45.842" v="28" actId="22"/>
          <ac:picMkLst>
            <pc:docMk/>
            <pc:sldMk cId="1754365291" sldId="938"/>
            <ac:picMk id="7" creationId="{904C7382-35CE-7EA5-E561-7C5C1CDF5420}"/>
          </ac:picMkLst>
        </pc:picChg>
      </pc:sldChg>
      <pc:sldChg chg="addSp new mod">
        <pc:chgData name="Naama Kroyzer" userId="ad0bc84a7d99b4fd" providerId="LiveId" clId="{698247F1-9A94-4739-9163-86707250C412}" dt="2026-04-09T17:40:12.810" v="31" actId="22"/>
        <pc:sldMkLst>
          <pc:docMk/>
          <pc:sldMk cId="2769279878" sldId="939"/>
        </pc:sldMkLst>
        <pc:picChg chg="add">
          <ac:chgData name="Naama Kroyzer" userId="ad0bc84a7d99b4fd" providerId="LiveId" clId="{698247F1-9A94-4739-9163-86707250C412}" dt="2026-04-09T17:40:12.810" v="31" actId="22"/>
          <ac:picMkLst>
            <pc:docMk/>
            <pc:sldMk cId="2769279878" sldId="939"/>
            <ac:picMk id="5" creationId="{601644AA-79F3-47D8-37EA-6639C50B4960}"/>
          </ac:picMkLst>
        </pc:picChg>
      </pc:sldChg>
      <pc:sldChg chg="addSp new mod">
        <pc:chgData name="Naama Kroyzer" userId="ad0bc84a7d99b4fd" providerId="LiveId" clId="{698247F1-9A94-4739-9163-86707250C412}" dt="2026-04-09T17:40:40.802" v="34" actId="22"/>
        <pc:sldMkLst>
          <pc:docMk/>
          <pc:sldMk cId="1525943071" sldId="940"/>
        </pc:sldMkLst>
        <pc:picChg chg="add">
          <ac:chgData name="Naama Kroyzer" userId="ad0bc84a7d99b4fd" providerId="LiveId" clId="{698247F1-9A94-4739-9163-86707250C412}" dt="2026-04-09T17:40:40.802" v="34" actId="22"/>
          <ac:picMkLst>
            <pc:docMk/>
            <pc:sldMk cId="1525943071" sldId="940"/>
            <ac:picMk id="5" creationId="{29A899F6-BD15-9DC3-7907-18874E18786C}"/>
          </ac:picMkLst>
        </pc:picChg>
      </pc:sldChg>
      <pc:sldChg chg="addSp modSp new mod">
        <pc:chgData name="Naama Kroyzer" userId="ad0bc84a7d99b4fd" providerId="LiveId" clId="{698247F1-9A94-4739-9163-86707250C412}" dt="2026-04-09T17:50:47.443" v="103" actId="14100"/>
        <pc:sldMkLst>
          <pc:docMk/>
          <pc:sldMk cId="3313636909" sldId="941"/>
        </pc:sldMkLst>
        <pc:picChg chg="add mod">
          <ac:chgData name="Naama Kroyzer" userId="ad0bc84a7d99b4fd" providerId="LiveId" clId="{698247F1-9A94-4739-9163-86707250C412}" dt="2026-04-09T17:50:47.443" v="103" actId="14100"/>
          <ac:picMkLst>
            <pc:docMk/>
            <pc:sldMk cId="3313636909" sldId="941"/>
            <ac:picMk id="5" creationId="{D0BC83DF-07D7-3A5D-48A9-29E40A7476FE}"/>
          </ac:picMkLst>
        </pc:picChg>
      </pc:sldChg>
      <pc:sldChg chg="addSp new mod">
        <pc:chgData name="Naama Kroyzer" userId="ad0bc84a7d99b4fd" providerId="LiveId" clId="{698247F1-9A94-4739-9163-86707250C412}" dt="2026-04-09T17:41:30.928" v="40" actId="22"/>
        <pc:sldMkLst>
          <pc:docMk/>
          <pc:sldMk cId="2043697865" sldId="942"/>
        </pc:sldMkLst>
        <pc:picChg chg="add">
          <ac:chgData name="Naama Kroyzer" userId="ad0bc84a7d99b4fd" providerId="LiveId" clId="{698247F1-9A94-4739-9163-86707250C412}" dt="2026-04-09T17:41:30.928" v="40" actId="22"/>
          <ac:picMkLst>
            <pc:docMk/>
            <pc:sldMk cId="2043697865" sldId="942"/>
            <ac:picMk id="5" creationId="{9955D4C0-B658-85D9-B0DE-2252A66F2B40}"/>
          </ac:picMkLst>
        </pc:picChg>
      </pc:sldChg>
      <pc:sldChg chg="addSp new mod">
        <pc:chgData name="Naama Kroyzer" userId="ad0bc84a7d99b4fd" providerId="LiveId" clId="{698247F1-9A94-4739-9163-86707250C412}" dt="2026-04-09T17:41:54.208" v="43" actId="22"/>
        <pc:sldMkLst>
          <pc:docMk/>
          <pc:sldMk cId="416975239" sldId="943"/>
        </pc:sldMkLst>
        <pc:picChg chg="add">
          <ac:chgData name="Naama Kroyzer" userId="ad0bc84a7d99b4fd" providerId="LiveId" clId="{698247F1-9A94-4739-9163-86707250C412}" dt="2026-04-09T17:41:54.208" v="43" actId="22"/>
          <ac:picMkLst>
            <pc:docMk/>
            <pc:sldMk cId="416975239" sldId="943"/>
            <ac:picMk id="3" creationId="{D4C4AC1A-33F7-7759-11DD-EDA0767FE096}"/>
          </ac:picMkLst>
        </pc:picChg>
      </pc:sldChg>
      <pc:sldChg chg="addSp new mod">
        <pc:chgData name="Naama Kroyzer" userId="ad0bc84a7d99b4fd" providerId="LiveId" clId="{698247F1-9A94-4739-9163-86707250C412}" dt="2026-04-09T17:42:19.306" v="46" actId="22"/>
        <pc:sldMkLst>
          <pc:docMk/>
          <pc:sldMk cId="1905182213" sldId="944"/>
        </pc:sldMkLst>
        <pc:picChg chg="add">
          <ac:chgData name="Naama Kroyzer" userId="ad0bc84a7d99b4fd" providerId="LiveId" clId="{698247F1-9A94-4739-9163-86707250C412}" dt="2026-04-09T17:42:19.306" v="46" actId="22"/>
          <ac:picMkLst>
            <pc:docMk/>
            <pc:sldMk cId="1905182213" sldId="944"/>
            <ac:picMk id="3" creationId="{DB7236F4-0346-310D-99AD-D913E3272070}"/>
          </ac:picMkLst>
        </pc:picChg>
      </pc:sldChg>
      <pc:sldChg chg="addSp new mod">
        <pc:chgData name="Naama Kroyzer" userId="ad0bc84a7d99b4fd" providerId="LiveId" clId="{698247F1-9A94-4739-9163-86707250C412}" dt="2026-04-09T17:42:39.139" v="49" actId="22"/>
        <pc:sldMkLst>
          <pc:docMk/>
          <pc:sldMk cId="164670286" sldId="945"/>
        </pc:sldMkLst>
        <pc:picChg chg="add">
          <ac:chgData name="Naama Kroyzer" userId="ad0bc84a7d99b4fd" providerId="LiveId" clId="{698247F1-9A94-4739-9163-86707250C412}" dt="2026-04-09T17:42:39.139" v="49" actId="22"/>
          <ac:picMkLst>
            <pc:docMk/>
            <pc:sldMk cId="164670286" sldId="945"/>
            <ac:picMk id="4" creationId="{C416D9E3-CA5D-56D2-030D-5C788E9F1E35}"/>
          </ac:picMkLst>
        </pc:picChg>
      </pc:sldChg>
      <pc:sldChg chg="addSp new mod">
        <pc:chgData name="Naama Kroyzer" userId="ad0bc84a7d99b4fd" providerId="LiveId" clId="{698247F1-9A94-4739-9163-86707250C412}" dt="2026-04-09T17:43:01.978" v="52" actId="22"/>
        <pc:sldMkLst>
          <pc:docMk/>
          <pc:sldMk cId="1610904140" sldId="946"/>
        </pc:sldMkLst>
        <pc:picChg chg="add">
          <ac:chgData name="Naama Kroyzer" userId="ad0bc84a7d99b4fd" providerId="LiveId" clId="{698247F1-9A94-4739-9163-86707250C412}" dt="2026-04-09T17:43:01.978" v="52" actId="22"/>
          <ac:picMkLst>
            <pc:docMk/>
            <pc:sldMk cId="1610904140" sldId="946"/>
            <ac:picMk id="5" creationId="{7905FF0D-B0E5-03E5-4193-3D57877FC938}"/>
          </ac:picMkLst>
        </pc:picChg>
      </pc:sldChg>
      <pc:sldChg chg="addSp new mod">
        <pc:chgData name="Naama Kroyzer" userId="ad0bc84a7d99b4fd" providerId="LiveId" clId="{698247F1-9A94-4739-9163-86707250C412}" dt="2026-04-09T17:44:37.323" v="64" actId="22"/>
        <pc:sldMkLst>
          <pc:docMk/>
          <pc:sldMk cId="1395986853" sldId="947"/>
        </pc:sldMkLst>
        <pc:picChg chg="add">
          <ac:chgData name="Naama Kroyzer" userId="ad0bc84a7d99b4fd" providerId="LiveId" clId="{698247F1-9A94-4739-9163-86707250C412}" dt="2026-04-09T17:44:37.323" v="64" actId="22"/>
          <ac:picMkLst>
            <pc:docMk/>
            <pc:sldMk cId="1395986853" sldId="947"/>
            <ac:picMk id="5" creationId="{7C378E63-44E9-8E16-52A2-AD1DBAFB277A}"/>
          </ac:picMkLst>
        </pc:picChg>
      </pc:sldChg>
      <pc:sldChg chg="addSp new mod">
        <pc:chgData name="Naama Kroyzer" userId="ad0bc84a7d99b4fd" providerId="LiveId" clId="{698247F1-9A94-4739-9163-86707250C412}" dt="2026-04-09T17:44:58.351" v="67" actId="22"/>
        <pc:sldMkLst>
          <pc:docMk/>
          <pc:sldMk cId="226486719" sldId="948"/>
        </pc:sldMkLst>
        <pc:picChg chg="add">
          <ac:chgData name="Naama Kroyzer" userId="ad0bc84a7d99b4fd" providerId="LiveId" clId="{698247F1-9A94-4739-9163-86707250C412}" dt="2026-04-09T17:44:58.351" v="67" actId="22"/>
          <ac:picMkLst>
            <pc:docMk/>
            <pc:sldMk cId="226486719" sldId="948"/>
            <ac:picMk id="5" creationId="{D5FB5850-2777-1932-2474-80E12A5014D7}"/>
          </ac:picMkLst>
        </pc:picChg>
      </pc:sldChg>
      <pc:sldChg chg="addSp new mod">
        <pc:chgData name="Naama Kroyzer" userId="ad0bc84a7d99b4fd" providerId="LiveId" clId="{698247F1-9A94-4739-9163-86707250C412}" dt="2026-04-09T17:45:22.132" v="70" actId="22"/>
        <pc:sldMkLst>
          <pc:docMk/>
          <pc:sldMk cId="130798220" sldId="949"/>
        </pc:sldMkLst>
        <pc:picChg chg="add">
          <ac:chgData name="Naama Kroyzer" userId="ad0bc84a7d99b4fd" providerId="LiveId" clId="{698247F1-9A94-4739-9163-86707250C412}" dt="2026-04-09T17:45:22.132" v="70" actId="22"/>
          <ac:picMkLst>
            <pc:docMk/>
            <pc:sldMk cId="130798220" sldId="949"/>
            <ac:picMk id="5" creationId="{867793DF-340B-0645-7F78-78C373E4B4E4}"/>
          </ac:picMkLst>
        </pc:picChg>
      </pc:sldChg>
      <pc:sldChg chg="addSp new mod">
        <pc:chgData name="Naama Kroyzer" userId="ad0bc84a7d99b4fd" providerId="LiveId" clId="{698247F1-9A94-4739-9163-86707250C412}" dt="2026-04-09T17:45:47.835" v="73" actId="22"/>
        <pc:sldMkLst>
          <pc:docMk/>
          <pc:sldMk cId="2433336932" sldId="950"/>
        </pc:sldMkLst>
        <pc:picChg chg="add">
          <ac:chgData name="Naama Kroyzer" userId="ad0bc84a7d99b4fd" providerId="LiveId" clId="{698247F1-9A94-4739-9163-86707250C412}" dt="2026-04-09T17:45:47.835" v="73" actId="22"/>
          <ac:picMkLst>
            <pc:docMk/>
            <pc:sldMk cId="2433336932" sldId="950"/>
            <ac:picMk id="5" creationId="{E24EDCD1-F9D2-DD84-5CF0-1B41814E454D}"/>
          </ac:picMkLst>
        </pc:picChg>
      </pc:sldChg>
      <pc:sldChg chg="addSp new mod">
        <pc:chgData name="Naama Kroyzer" userId="ad0bc84a7d99b4fd" providerId="LiveId" clId="{698247F1-9A94-4739-9163-86707250C412}" dt="2026-04-09T17:46:11.184" v="76" actId="22"/>
        <pc:sldMkLst>
          <pc:docMk/>
          <pc:sldMk cId="4016794933" sldId="951"/>
        </pc:sldMkLst>
        <pc:picChg chg="add">
          <ac:chgData name="Naama Kroyzer" userId="ad0bc84a7d99b4fd" providerId="LiveId" clId="{698247F1-9A94-4739-9163-86707250C412}" dt="2026-04-09T17:46:11.184" v="76" actId="22"/>
          <ac:picMkLst>
            <pc:docMk/>
            <pc:sldMk cId="4016794933" sldId="951"/>
            <ac:picMk id="5" creationId="{887E22A9-7D9B-0162-1F4D-36BFF97E56BF}"/>
          </ac:picMkLst>
        </pc:picChg>
      </pc:sldChg>
      <pc:sldChg chg="addSp new mod">
        <pc:chgData name="Naama Kroyzer" userId="ad0bc84a7d99b4fd" providerId="LiveId" clId="{698247F1-9A94-4739-9163-86707250C412}" dt="2026-04-09T17:46:56.663" v="79" actId="22"/>
        <pc:sldMkLst>
          <pc:docMk/>
          <pc:sldMk cId="3527749661" sldId="952"/>
        </pc:sldMkLst>
        <pc:picChg chg="add">
          <ac:chgData name="Naama Kroyzer" userId="ad0bc84a7d99b4fd" providerId="LiveId" clId="{698247F1-9A94-4739-9163-86707250C412}" dt="2026-04-09T17:46:56.663" v="79" actId="22"/>
          <ac:picMkLst>
            <pc:docMk/>
            <pc:sldMk cId="3527749661" sldId="952"/>
            <ac:picMk id="5" creationId="{0DE517DF-14F4-9B08-36A2-DBE97B470CE9}"/>
          </ac:picMkLst>
        </pc:picChg>
      </pc:sldChg>
      <pc:sldChg chg="addSp new mod">
        <pc:chgData name="Naama Kroyzer" userId="ad0bc84a7d99b4fd" providerId="LiveId" clId="{698247F1-9A94-4739-9163-86707250C412}" dt="2026-04-09T17:47:22.313" v="82" actId="22"/>
        <pc:sldMkLst>
          <pc:docMk/>
          <pc:sldMk cId="2690872796" sldId="953"/>
        </pc:sldMkLst>
        <pc:picChg chg="add">
          <ac:chgData name="Naama Kroyzer" userId="ad0bc84a7d99b4fd" providerId="LiveId" clId="{698247F1-9A94-4739-9163-86707250C412}" dt="2026-04-09T17:47:22.313" v="82" actId="22"/>
          <ac:picMkLst>
            <pc:docMk/>
            <pc:sldMk cId="2690872796" sldId="953"/>
            <ac:picMk id="5" creationId="{A87ACFC7-F638-F511-8E01-7108BE610C7F}"/>
          </ac:picMkLst>
        </pc:picChg>
      </pc:sldChg>
      <pc:sldChg chg="new del">
        <pc:chgData name="Naama Kroyzer" userId="ad0bc84a7d99b4fd" providerId="LiveId" clId="{698247F1-9A94-4739-9163-86707250C412}" dt="2026-04-09T17:48:57.662" v="91" actId="47"/>
        <pc:sldMkLst>
          <pc:docMk/>
          <pc:sldMk cId="18151913" sldId="954"/>
        </pc:sldMkLst>
      </pc:sldChg>
      <pc:sldChg chg="addSp new del mod">
        <pc:chgData name="Naama Kroyzer" userId="ad0bc84a7d99b4fd" providerId="LiveId" clId="{698247F1-9A94-4739-9163-86707250C412}" dt="2026-04-09T17:50:04.095" v="98" actId="47"/>
        <pc:sldMkLst>
          <pc:docMk/>
          <pc:sldMk cId="3315384096" sldId="954"/>
        </pc:sldMkLst>
        <pc:picChg chg="add">
          <ac:chgData name="Naama Kroyzer" userId="ad0bc84a7d99b4fd" providerId="LiveId" clId="{698247F1-9A94-4739-9163-86707250C412}" dt="2026-04-09T17:49:42.246" v="96" actId="22"/>
          <ac:picMkLst>
            <pc:docMk/>
            <pc:sldMk cId="3315384096" sldId="954"/>
            <ac:picMk id="5" creationId="{D914D4F1-9BF1-6018-B44D-A2C6B0EB7282}"/>
          </ac:picMkLst>
        </pc:picChg>
      </pc:sldChg>
      <pc:sldChg chg="addSp new mod">
        <pc:chgData name="Naama Kroyzer" userId="ad0bc84a7d99b4fd" providerId="LiveId" clId="{698247F1-9A94-4739-9163-86707250C412}" dt="2026-04-09T17:50:25.435" v="100" actId="22"/>
        <pc:sldMkLst>
          <pc:docMk/>
          <pc:sldMk cId="4289878102" sldId="954"/>
        </pc:sldMkLst>
        <pc:picChg chg="add">
          <ac:chgData name="Naama Kroyzer" userId="ad0bc84a7d99b4fd" providerId="LiveId" clId="{698247F1-9A94-4739-9163-86707250C412}" dt="2026-04-09T17:50:25.435" v="100" actId="22"/>
          <ac:picMkLst>
            <pc:docMk/>
            <pc:sldMk cId="4289878102" sldId="954"/>
            <ac:picMk id="5" creationId="{A4E193D0-D029-4F2A-CB4B-DFCBA664BE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684F70A-4DC5-4C17-BDED-466434EAF896}" type="datetimeFigureOut">
              <a:rPr lang="ar-SA" smtClean="0"/>
              <a:t>22/10/1447</a:t>
            </a:fld>
            <a:endParaRPr lang="ar-SA"/>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القالب الأساسي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EF090AE-C247-4F35-B9B0-12DD79135991}" type="slidenum">
              <a:rPr lang="ar-SA" smtClean="0"/>
              <a:t>‹#›</a:t>
            </a:fld>
            <a:endParaRPr lang="ar-SA"/>
          </a:p>
        </p:txBody>
      </p:sp>
    </p:spTree>
    <p:extLst>
      <p:ext uri="{BB962C8B-B14F-4D97-AF65-F5344CB8AC3E}">
        <p14:creationId xmlns:p14="http://schemas.microsoft.com/office/powerpoint/2010/main" val="305485887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ar-SA" smtClean="0"/>
              <a:t>9</a:t>
            </a:fld>
            <a:endParaRPr lang="ar-SA"/>
          </a:p>
        </p:txBody>
      </p:sp>
    </p:spTree>
    <p:extLst>
      <p:ext uri="{BB962C8B-B14F-4D97-AF65-F5344CB8AC3E}">
        <p14:creationId xmlns:p14="http://schemas.microsoft.com/office/powerpoint/2010/main" val="181404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SA" sz="1200" kern="1200" dirty="0">
                <a:solidFill>
                  <a:schemeClr val="tx1"/>
                </a:solidFill>
                <a:effectLst/>
                <a:latin typeface="+mn-lt"/>
                <a:ea typeface="+mn-ea"/>
                <a:cs typeface="+mn-cs"/>
              </a:rPr>
              <a:t>سنريكم الآن مقطع فيديو قصيراً جداً لأم لطيفة تتحدث مع طفلتها الصغيرة، ابنة 9 أشهر، بعد </a:t>
            </a:r>
            <a:r>
              <a:rPr lang="ar-SA" sz="1200" kern="1200" dirty="0" err="1">
                <a:solidFill>
                  <a:schemeClr val="tx1"/>
                </a:solidFill>
                <a:effectLst/>
                <a:latin typeface="+mn-lt"/>
                <a:ea typeface="+mn-ea"/>
                <a:cs typeface="+mn-cs"/>
              </a:rPr>
              <a:t>أن كانت هناك</a:t>
            </a:r>
            <a:r>
              <a:rPr lang="ar-SA" sz="1200" kern="1200" dirty="0">
                <a:solidFill>
                  <a:schemeClr val="tx1"/>
                </a:solidFill>
                <a:effectLst/>
                <a:latin typeface="+mn-lt"/>
                <a:ea typeface="+mn-ea"/>
                <a:cs typeface="+mn-cs"/>
              </a:rPr>
              <a:t> صفارة إنذار وركضوا إلى الملجأ. سنتمكن من رؤية في الفيديو عرض توضيحي للمبادئ التي تحدثنا عنها في الشريحة السابقة، وانتبهوا أيضاً لمحتوى ما تقوله الأم للطفلة، وسنتمكن من التحدث عن ذلك في الشريحة التالية.</a:t>
            </a:r>
            <a:endParaRPr lang="en-IL" sz="1200" kern="1200" dirty="0">
              <a:solidFill>
                <a:schemeClr val="tx1"/>
              </a:solidFill>
              <a:effectLst/>
              <a:latin typeface="+mn-lt"/>
              <a:ea typeface="+mn-ea"/>
              <a:cs typeface="+mn-cs"/>
            </a:endParaRPr>
          </a:p>
          <a:p>
            <a:pPr rtl="1"/>
            <a:r>
              <a:rPr lang="ar-SA" sz="1200" kern="1200" dirty="0">
                <a:solidFill>
                  <a:schemeClr val="tx1"/>
                </a:solidFill>
                <a:effectLst/>
                <a:latin typeface="+mn-lt"/>
                <a:ea typeface="+mn-ea"/>
                <a:cs typeface="+mn-cs"/>
              </a:rPr>
              <a:t>يُستحسن لفت الانتباه إلى أن الطفلة تستمع حقاً عندما تُصدر الأم صوت صفارة إنذار – هذا يجعلها تنتبه وحتى تقلد صوت صفارة الإنذار. </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ar-SA" smtClean="0"/>
              <a:t>17</a:t>
            </a:fld>
            <a:endParaRPr lang="ar-SA"/>
          </a:p>
        </p:txBody>
      </p:sp>
    </p:spTree>
    <p:extLst>
      <p:ext uri="{BB962C8B-B14F-4D97-AF65-F5344CB8AC3E}">
        <p14:creationId xmlns:p14="http://schemas.microsoft.com/office/powerpoint/2010/main" val="2664142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kern="1200" dirty="0">
                <a:solidFill>
                  <a:schemeClr val="tx1"/>
                </a:solidFill>
                <a:effectLst/>
                <a:latin typeface="+mn-lt"/>
                <a:ea typeface="+mn-ea"/>
                <a:cs typeface="+mn-cs"/>
              </a:rPr>
              <a:t>إليكم صفحة قصيرة تلخص النقاط المركزية التي تحدثنا عنها هنا. إذا بقي وقت، يمكن مراجعتها معاً باختصار. يمكن طباعتها للوالدين في لقاء حضوري حتى يأخذوها للبيت، أو اقتراح مسح الباركود في لقاء عبر الإنترنت للوصول لهذه الصفحة. هذه الصفحة ستذكركم أيها الوالدون في البيت بجميع المبادئ التي تحدثنا عنها الآن. </a:t>
            </a:r>
            <a:endParaRPr lang="en-IL" dirty="0"/>
          </a:p>
        </p:txBody>
      </p:sp>
      <p:sp>
        <p:nvSpPr>
          <p:cNvPr id="4" name="Slide Number Placeholder 3"/>
          <p:cNvSpPr>
            <a:spLocks noGrp="1"/>
          </p:cNvSpPr>
          <p:nvPr>
            <p:ph type="sldNum" sz="quarter" idx="5"/>
          </p:nvPr>
        </p:nvSpPr>
        <p:spPr/>
        <p:txBody>
          <a:bodyPr/>
          <a:lstStyle/>
          <a:p>
            <a:fld id="{DEF090AE-C247-4F35-B9B0-12DD79135991}" type="slidenum">
              <a:rPr lang="ar-SA" smtClean="0"/>
              <a:t>25</a:t>
            </a:fld>
            <a:endParaRPr lang="ar-SA"/>
          </a:p>
        </p:txBody>
      </p:sp>
    </p:spTree>
    <p:extLst>
      <p:ext uri="{BB962C8B-B14F-4D97-AF65-F5344CB8AC3E}">
        <p14:creationId xmlns:p14="http://schemas.microsoft.com/office/powerpoint/2010/main" val="1110556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وقت الأسئلة. يُستحسن الرد بإيجابية على كل سؤال يُطرح – كل سؤال هو سؤال جيد ومهم. في استمرار الكتيب ستجدون أمثلة على أسئلة شائعة من الوالدين، وكيف يمكن الإجابة عليها. </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ar-SA" smtClean="0"/>
              <a:t>26</a:t>
            </a:fld>
            <a:endParaRPr lang="ar-SA"/>
          </a:p>
        </p:txBody>
      </p:sp>
    </p:spTree>
    <p:extLst>
      <p:ext uri="{BB962C8B-B14F-4D97-AF65-F5344CB8AC3E}">
        <p14:creationId xmlns:p14="http://schemas.microsoft.com/office/powerpoint/2010/main" val="3074332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CB01-B198-5296-2FAB-D2D0C8DA1A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10C02F54-E5CD-0553-172B-42CA7C2A5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434DD764-923D-3113-0B34-D451E3046847}"/>
              </a:ext>
            </a:extLst>
          </p:cNvPr>
          <p:cNvSpPr>
            <a:spLocks noGrp="1"/>
          </p:cNvSpPr>
          <p:nvPr>
            <p:ph type="dt" sz="half" idx="10"/>
          </p:nvPr>
        </p:nvSpPr>
        <p:spPr/>
        <p:txBody>
          <a:bodyPr/>
          <a:lstStyle/>
          <a:p>
            <a:fld id="{9D11293F-9282-463D-80D6-2792E832D5E9}" type="datetimeFigureOut">
              <a:rPr lang="en-IL" smtClean="0"/>
              <a:t>09/04/2026</a:t>
            </a:fld>
            <a:endParaRPr lang="en-IL"/>
          </a:p>
        </p:txBody>
      </p:sp>
      <p:sp>
        <p:nvSpPr>
          <p:cNvPr id="5" name="Footer Placeholder 4">
            <a:extLst>
              <a:ext uri="{FF2B5EF4-FFF2-40B4-BE49-F238E27FC236}">
                <a16:creationId xmlns:a16="http://schemas.microsoft.com/office/drawing/2014/main" id="{7D35CC6B-D338-5007-B791-99BCC54D5087}"/>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0F29D92D-F4AA-E064-019C-F33F8452C519}"/>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1850381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FE96C-E6CE-A0E8-E0E3-FD018A63A171}"/>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087101CA-6339-F504-7DED-43C77D317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74A5243F-9FDE-CE2C-B294-2B26FA289811}"/>
              </a:ext>
            </a:extLst>
          </p:cNvPr>
          <p:cNvSpPr>
            <a:spLocks noGrp="1"/>
          </p:cNvSpPr>
          <p:nvPr>
            <p:ph type="dt" sz="half" idx="10"/>
          </p:nvPr>
        </p:nvSpPr>
        <p:spPr/>
        <p:txBody>
          <a:bodyPr/>
          <a:lstStyle/>
          <a:p>
            <a:fld id="{9D11293F-9282-463D-80D6-2792E832D5E9}" type="datetimeFigureOut">
              <a:rPr lang="en-IL" smtClean="0"/>
              <a:t>09/04/2026</a:t>
            </a:fld>
            <a:endParaRPr lang="en-IL"/>
          </a:p>
        </p:txBody>
      </p:sp>
      <p:sp>
        <p:nvSpPr>
          <p:cNvPr id="5" name="Footer Placeholder 4">
            <a:extLst>
              <a:ext uri="{FF2B5EF4-FFF2-40B4-BE49-F238E27FC236}">
                <a16:creationId xmlns:a16="http://schemas.microsoft.com/office/drawing/2014/main" id="{D3A9FA7F-58F1-5619-315B-F5AC4F144A71}"/>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80821E4-B16E-D6B0-D309-0F62C468A716}"/>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136768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92A954-90E7-31DD-120D-DD840D605A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5709E536-734E-A727-2333-6ACA4580F6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65A53863-A4FD-6D53-792C-C19635351A7F}"/>
              </a:ext>
            </a:extLst>
          </p:cNvPr>
          <p:cNvSpPr>
            <a:spLocks noGrp="1"/>
          </p:cNvSpPr>
          <p:nvPr>
            <p:ph type="dt" sz="half" idx="10"/>
          </p:nvPr>
        </p:nvSpPr>
        <p:spPr/>
        <p:txBody>
          <a:bodyPr/>
          <a:lstStyle/>
          <a:p>
            <a:fld id="{9D11293F-9282-463D-80D6-2792E832D5E9}" type="datetimeFigureOut">
              <a:rPr lang="en-IL" smtClean="0"/>
              <a:t>09/04/2026</a:t>
            </a:fld>
            <a:endParaRPr lang="en-IL"/>
          </a:p>
        </p:txBody>
      </p:sp>
      <p:sp>
        <p:nvSpPr>
          <p:cNvPr id="5" name="Footer Placeholder 4">
            <a:extLst>
              <a:ext uri="{FF2B5EF4-FFF2-40B4-BE49-F238E27FC236}">
                <a16:creationId xmlns:a16="http://schemas.microsoft.com/office/drawing/2014/main" id="{60C5ED65-CCE1-D724-764F-300D0D00740A}"/>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96839D2D-1BAD-00F0-9A6F-F1D7C30135D1}"/>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757570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القالب الأساسي</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ar-SA"/>
              <a:t>انقر لتحرير أنماط نص القالب الأساسي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03373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ar-SA"/>
              <a:t>انقر لتحرير نمط عنوان القالب الأساسي</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للقالب الأساسي</a:t>
            </a:r>
          </a:p>
        </p:txBody>
      </p:sp>
      <p:sp>
        <p:nvSpPr>
          <p:cNvPr id="4" name="Date Placeholder 3"/>
          <p:cNvSpPr>
            <a:spLocks noGrp="1"/>
          </p:cNvSpPr>
          <p:nvPr>
            <p:ph type="dt" sz="half" idx="10"/>
          </p:nvPr>
        </p:nvSpPr>
        <p:spPr/>
        <p:txBody>
          <a:bodyPr/>
          <a:lstStyle>
            <a:lvl1pPr>
              <a:defRPr/>
            </a:lvl1pPr>
          </a:lstStyle>
          <a:p>
            <a:pPr>
              <a:defRPr/>
            </a:pPr>
            <a:fld id="{E4C3B105-EE10-46D2-B239-BD1EEDD3544E}" type="datetimeFigureOut">
              <a:rPr lang="ar-SA"/>
              <a:pPr>
                <a:defRPr/>
              </a:pPr>
              <a:t>22/10/1447</a:t>
            </a:fld>
            <a:endParaRPr lang="ar-SA"/>
          </a:p>
        </p:txBody>
      </p:sp>
      <p:sp>
        <p:nvSpPr>
          <p:cNvPr id="5" name="Footer Placeholder 4"/>
          <p:cNvSpPr>
            <a:spLocks noGrp="1"/>
          </p:cNvSpPr>
          <p:nvPr>
            <p:ph type="ftr" sz="quarter" idx="11"/>
          </p:nvPr>
        </p:nvSpPr>
        <p:spPr/>
        <p:txBody>
          <a:bodyPr/>
          <a:lstStyle>
            <a:lvl1pPr>
              <a:defRPr/>
            </a:lvl1pPr>
          </a:lstStyle>
          <a:p>
            <a:pPr>
              <a:defRPr/>
            </a:pPr>
            <a:endParaRPr lang="ar-SA"/>
          </a:p>
        </p:txBody>
      </p:sp>
      <p:sp>
        <p:nvSpPr>
          <p:cNvPr id="6" name="Slide Number Placeholder 5"/>
          <p:cNvSpPr>
            <a:spLocks noGrp="1"/>
          </p:cNvSpPr>
          <p:nvPr>
            <p:ph type="sldNum" sz="quarter" idx="12"/>
          </p:nvPr>
        </p:nvSpPr>
        <p:spPr/>
        <p:txBody>
          <a:bodyPr/>
          <a:lstStyle>
            <a:lvl1pPr>
              <a:defRPr/>
            </a:lvl1pPr>
          </a:lstStyle>
          <a:p>
            <a:pPr>
              <a:defRPr/>
            </a:pPr>
            <a:fld id="{D33C52E2-0797-48F9-8033-51C1E97C0AFC}" type="slidenum">
              <a:rPr lang="ar-SA"/>
              <a:pPr>
                <a:defRPr/>
              </a:pPr>
              <a:t>‹#›</a:t>
            </a:fld>
            <a:endParaRPr lang="ar-SA"/>
          </a:p>
        </p:txBody>
      </p:sp>
    </p:spTree>
    <p:extLst>
      <p:ext uri="{BB962C8B-B14F-4D97-AF65-F5344CB8AC3E}">
        <p14:creationId xmlns:p14="http://schemas.microsoft.com/office/powerpoint/2010/main" val="111750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القالب الأساسي</a:t>
            </a:r>
          </a:p>
        </p:txBody>
      </p:sp>
      <p:sp>
        <p:nvSpPr>
          <p:cNvPr id="3" name="Content Placeholder 2"/>
          <p:cNvSpPr>
            <a:spLocks noGrp="1"/>
          </p:cNvSpPr>
          <p:nvPr>
            <p:ph idx="1"/>
          </p:nvPr>
        </p:nvSpPr>
        <p:spPr/>
        <p:txBody>
          <a:bodyPr/>
          <a:lstStyle/>
          <a:p>
            <a:pPr lvl="0"/>
            <a:r>
              <a:rPr lang="ar-SA"/>
              <a:t>انقر لتحرير أنماط نص القالب الأساسي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Date Placeholder 3"/>
          <p:cNvSpPr>
            <a:spLocks noGrp="1"/>
          </p:cNvSpPr>
          <p:nvPr>
            <p:ph type="dt" sz="half" idx="10"/>
          </p:nvPr>
        </p:nvSpPr>
        <p:spPr/>
        <p:txBody>
          <a:bodyPr/>
          <a:lstStyle>
            <a:lvl1pPr>
              <a:defRPr/>
            </a:lvl1pPr>
          </a:lstStyle>
          <a:p>
            <a:pPr>
              <a:defRPr/>
            </a:pPr>
            <a:fld id="{E4AB4071-EB07-4F3A-AB2D-35AECB7F1189}" type="datetimeFigureOut">
              <a:rPr lang="ar-SA"/>
              <a:pPr>
                <a:defRPr/>
              </a:pPr>
              <a:t>22/10/1447</a:t>
            </a:fld>
            <a:endParaRPr lang="ar-SA"/>
          </a:p>
        </p:txBody>
      </p:sp>
      <p:sp>
        <p:nvSpPr>
          <p:cNvPr id="5" name="Footer Placeholder 4"/>
          <p:cNvSpPr>
            <a:spLocks noGrp="1"/>
          </p:cNvSpPr>
          <p:nvPr>
            <p:ph type="ftr" sz="quarter" idx="11"/>
          </p:nvPr>
        </p:nvSpPr>
        <p:spPr/>
        <p:txBody>
          <a:bodyPr/>
          <a:lstStyle>
            <a:lvl1pPr>
              <a:defRPr/>
            </a:lvl1pPr>
          </a:lstStyle>
          <a:p>
            <a:pPr>
              <a:defRPr/>
            </a:pPr>
            <a:endParaRPr lang="ar-SA"/>
          </a:p>
        </p:txBody>
      </p:sp>
      <p:sp>
        <p:nvSpPr>
          <p:cNvPr id="6" name="Slide Number Placeholder 5"/>
          <p:cNvSpPr>
            <a:spLocks noGrp="1"/>
          </p:cNvSpPr>
          <p:nvPr>
            <p:ph type="sldNum" sz="quarter" idx="12"/>
          </p:nvPr>
        </p:nvSpPr>
        <p:spPr/>
        <p:txBody>
          <a:bodyPr/>
          <a:lstStyle>
            <a:lvl1pPr>
              <a:defRPr/>
            </a:lvl1pPr>
          </a:lstStyle>
          <a:p>
            <a:pPr>
              <a:defRPr/>
            </a:pPr>
            <a:fld id="{CC83CED5-3694-4611-9952-3D95C044A322}" type="slidenum">
              <a:rPr lang="ar-SA"/>
              <a:pPr>
                <a:defRPr/>
              </a:pPr>
              <a:t>‹#›</a:t>
            </a:fld>
            <a:endParaRPr lang="ar-SA"/>
          </a:p>
        </p:txBody>
      </p:sp>
    </p:spTree>
    <p:extLst>
      <p:ext uri="{BB962C8B-B14F-4D97-AF65-F5344CB8AC3E}">
        <p14:creationId xmlns:p14="http://schemas.microsoft.com/office/powerpoint/2010/main" val="370677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ar-SA"/>
              <a:t>انقر لتحرير نمط عنوان القالب الأساسي</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القالب الأساسي</a:t>
            </a:r>
          </a:p>
        </p:txBody>
      </p:sp>
      <p:sp>
        <p:nvSpPr>
          <p:cNvPr id="4" name="Date Placeholder 3"/>
          <p:cNvSpPr>
            <a:spLocks noGrp="1"/>
          </p:cNvSpPr>
          <p:nvPr>
            <p:ph type="dt" sz="half" idx="10"/>
          </p:nvPr>
        </p:nvSpPr>
        <p:spPr/>
        <p:txBody>
          <a:bodyPr/>
          <a:lstStyle>
            <a:lvl1pPr>
              <a:defRPr/>
            </a:lvl1pPr>
          </a:lstStyle>
          <a:p>
            <a:pPr>
              <a:defRPr/>
            </a:pPr>
            <a:fld id="{3E4CEE94-A808-4D5B-A6DD-78875E26F1DA}" type="datetimeFigureOut">
              <a:rPr lang="ar-SA"/>
              <a:pPr>
                <a:defRPr/>
              </a:pPr>
              <a:t>22/10/1447</a:t>
            </a:fld>
            <a:endParaRPr lang="ar-SA"/>
          </a:p>
        </p:txBody>
      </p:sp>
      <p:sp>
        <p:nvSpPr>
          <p:cNvPr id="5" name="Footer Placeholder 4"/>
          <p:cNvSpPr>
            <a:spLocks noGrp="1"/>
          </p:cNvSpPr>
          <p:nvPr>
            <p:ph type="ftr" sz="quarter" idx="11"/>
          </p:nvPr>
        </p:nvSpPr>
        <p:spPr/>
        <p:txBody>
          <a:bodyPr/>
          <a:lstStyle>
            <a:lvl1pPr>
              <a:defRPr/>
            </a:lvl1pPr>
          </a:lstStyle>
          <a:p>
            <a:pPr>
              <a:defRPr/>
            </a:pPr>
            <a:endParaRPr lang="ar-SA"/>
          </a:p>
        </p:txBody>
      </p:sp>
      <p:sp>
        <p:nvSpPr>
          <p:cNvPr id="6" name="Slide Number Placeholder 5"/>
          <p:cNvSpPr>
            <a:spLocks noGrp="1"/>
          </p:cNvSpPr>
          <p:nvPr>
            <p:ph type="sldNum" sz="quarter" idx="12"/>
          </p:nvPr>
        </p:nvSpPr>
        <p:spPr/>
        <p:txBody>
          <a:bodyPr/>
          <a:lstStyle>
            <a:lvl1pPr>
              <a:defRPr/>
            </a:lvl1pPr>
          </a:lstStyle>
          <a:p>
            <a:pPr>
              <a:defRPr/>
            </a:pPr>
            <a:fld id="{C86F1CCF-6358-417B-8C23-4FE99EF38724}" type="slidenum">
              <a:rPr lang="ar-SA"/>
              <a:pPr>
                <a:defRPr/>
              </a:pPr>
              <a:t>‹#›</a:t>
            </a:fld>
            <a:endParaRPr lang="ar-SA"/>
          </a:p>
        </p:txBody>
      </p:sp>
    </p:spTree>
    <p:extLst>
      <p:ext uri="{BB962C8B-B14F-4D97-AF65-F5344CB8AC3E}">
        <p14:creationId xmlns:p14="http://schemas.microsoft.com/office/powerpoint/2010/main" val="3575680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القالب الأساسي</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نص القالب الأساسي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نص القالب الأساسي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Date Placeholder 3"/>
          <p:cNvSpPr>
            <a:spLocks noGrp="1"/>
          </p:cNvSpPr>
          <p:nvPr>
            <p:ph type="dt" sz="half" idx="10"/>
          </p:nvPr>
        </p:nvSpPr>
        <p:spPr/>
        <p:txBody>
          <a:bodyPr/>
          <a:lstStyle>
            <a:lvl1pPr>
              <a:defRPr/>
            </a:lvl1pPr>
          </a:lstStyle>
          <a:p>
            <a:pPr>
              <a:defRPr/>
            </a:pPr>
            <a:fld id="{A4378BEB-FEB9-4358-B567-4ECF392B3536}" type="datetimeFigureOut">
              <a:rPr lang="ar-SA"/>
              <a:pPr>
                <a:defRPr/>
              </a:pPr>
              <a:t>22/10/1447</a:t>
            </a:fld>
            <a:endParaRPr lang="ar-SA"/>
          </a:p>
        </p:txBody>
      </p:sp>
      <p:sp>
        <p:nvSpPr>
          <p:cNvPr id="6" name="Footer Placeholder 4"/>
          <p:cNvSpPr>
            <a:spLocks noGrp="1"/>
          </p:cNvSpPr>
          <p:nvPr>
            <p:ph type="ftr" sz="quarter" idx="11"/>
          </p:nvPr>
        </p:nvSpPr>
        <p:spPr/>
        <p:txBody>
          <a:bodyPr/>
          <a:lstStyle>
            <a:lvl1pPr>
              <a:defRPr/>
            </a:lvl1pPr>
          </a:lstStyle>
          <a:p>
            <a:pPr>
              <a:defRPr/>
            </a:pPr>
            <a:endParaRPr lang="ar-SA"/>
          </a:p>
        </p:txBody>
      </p:sp>
      <p:sp>
        <p:nvSpPr>
          <p:cNvPr id="7" name="Slide Number Placeholder 5"/>
          <p:cNvSpPr>
            <a:spLocks noGrp="1"/>
          </p:cNvSpPr>
          <p:nvPr>
            <p:ph type="sldNum" sz="quarter" idx="12"/>
          </p:nvPr>
        </p:nvSpPr>
        <p:spPr/>
        <p:txBody>
          <a:bodyPr/>
          <a:lstStyle>
            <a:lvl1pPr>
              <a:defRPr/>
            </a:lvl1pPr>
          </a:lstStyle>
          <a:p>
            <a:pPr>
              <a:defRPr/>
            </a:pPr>
            <a:fld id="{FF543F9E-C520-4850-8E23-0EEF5C7F6F98}" type="slidenum">
              <a:rPr lang="ar-SA"/>
              <a:pPr>
                <a:defRPr/>
              </a:pPr>
              <a:t>‹#›</a:t>
            </a:fld>
            <a:endParaRPr lang="ar-SA"/>
          </a:p>
        </p:txBody>
      </p:sp>
    </p:spTree>
    <p:extLst>
      <p:ext uri="{BB962C8B-B14F-4D97-AF65-F5344CB8AC3E}">
        <p14:creationId xmlns:p14="http://schemas.microsoft.com/office/powerpoint/2010/main" val="2464141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القالب الأساسي</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القالب الأساسي</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القالب الأساسي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القالب الأساسي</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القالب الأساسي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Date Placeholder 3"/>
          <p:cNvSpPr>
            <a:spLocks noGrp="1"/>
          </p:cNvSpPr>
          <p:nvPr>
            <p:ph type="dt" sz="half" idx="10"/>
          </p:nvPr>
        </p:nvSpPr>
        <p:spPr/>
        <p:txBody>
          <a:bodyPr/>
          <a:lstStyle>
            <a:lvl1pPr>
              <a:defRPr/>
            </a:lvl1pPr>
          </a:lstStyle>
          <a:p>
            <a:pPr>
              <a:defRPr/>
            </a:pPr>
            <a:fld id="{C3939C21-9CB4-4BDF-870D-FE14DAC61027}" type="datetimeFigureOut">
              <a:rPr lang="ar-SA"/>
              <a:pPr>
                <a:defRPr/>
              </a:pPr>
              <a:t>22/10/1447</a:t>
            </a:fld>
            <a:endParaRPr lang="ar-SA"/>
          </a:p>
        </p:txBody>
      </p:sp>
      <p:sp>
        <p:nvSpPr>
          <p:cNvPr id="8" name="Footer Placeholder 4"/>
          <p:cNvSpPr>
            <a:spLocks noGrp="1"/>
          </p:cNvSpPr>
          <p:nvPr>
            <p:ph type="ftr" sz="quarter" idx="11"/>
          </p:nvPr>
        </p:nvSpPr>
        <p:spPr/>
        <p:txBody>
          <a:bodyPr/>
          <a:lstStyle>
            <a:lvl1pPr>
              <a:defRPr/>
            </a:lvl1pPr>
          </a:lstStyle>
          <a:p>
            <a:pPr>
              <a:defRPr/>
            </a:pPr>
            <a:endParaRPr lang="ar-SA"/>
          </a:p>
        </p:txBody>
      </p:sp>
      <p:sp>
        <p:nvSpPr>
          <p:cNvPr id="9" name="Slide Number Placeholder 5"/>
          <p:cNvSpPr>
            <a:spLocks noGrp="1"/>
          </p:cNvSpPr>
          <p:nvPr>
            <p:ph type="sldNum" sz="quarter" idx="12"/>
          </p:nvPr>
        </p:nvSpPr>
        <p:spPr/>
        <p:txBody>
          <a:bodyPr/>
          <a:lstStyle>
            <a:lvl1pPr>
              <a:defRPr/>
            </a:lvl1pPr>
          </a:lstStyle>
          <a:p>
            <a:pPr>
              <a:defRPr/>
            </a:pPr>
            <a:fld id="{93CD4334-9151-4459-8002-1084392CB1B3}" type="slidenum">
              <a:rPr lang="ar-SA"/>
              <a:pPr>
                <a:defRPr/>
              </a:pPr>
              <a:t>‹#›</a:t>
            </a:fld>
            <a:endParaRPr lang="ar-SA"/>
          </a:p>
        </p:txBody>
      </p:sp>
    </p:spTree>
    <p:extLst>
      <p:ext uri="{BB962C8B-B14F-4D97-AF65-F5344CB8AC3E}">
        <p14:creationId xmlns:p14="http://schemas.microsoft.com/office/powerpoint/2010/main" val="3127718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القالب الأساسي</a:t>
            </a:r>
          </a:p>
        </p:txBody>
      </p:sp>
      <p:sp>
        <p:nvSpPr>
          <p:cNvPr id="3" name="Date Placeholder 3"/>
          <p:cNvSpPr>
            <a:spLocks noGrp="1"/>
          </p:cNvSpPr>
          <p:nvPr>
            <p:ph type="dt" sz="half" idx="10"/>
          </p:nvPr>
        </p:nvSpPr>
        <p:spPr/>
        <p:txBody>
          <a:bodyPr/>
          <a:lstStyle>
            <a:lvl1pPr>
              <a:defRPr/>
            </a:lvl1pPr>
          </a:lstStyle>
          <a:p>
            <a:pPr>
              <a:defRPr/>
            </a:pPr>
            <a:fld id="{DF6D3152-4011-45DC-8156-0DFB69B864AF}" type="datetimeFigureOut">
              <a:rPr lang="ar-SA"/>
              <a:pPr>
                <a:defRPr/>
              </a:pPr>
              <a:t>22/10/1447</a:t>
            </a:fld>
            <a:endParaRPr lang="ar-SA"/>
          </a:p>
        </p:txBody>
      </p:sp>
      <p:sp>
        <p:nvSpPr>
          <p:cNvPr id="4" name="Footer Placeholder 4"/>
          <p:cNvSpPr>
            <a:spLocks noGrp="1"/>
          </p:cNvSpPr>
          <p:nvPr>
            <p:ph type="ftr" sz="quarter" idx="11"/>
          </p:nvPr>
        </p:nvSpPr>
        <p:spPr/>
        <p:txBody>
          <a:bodyPr/>
          <a:lstStyle>
            <a:lvl1pPr>
              <a:defRPr/>
            </a:lvl1pPr>
          </a:lstStyle>
          <a:p>
            <a:pPr>
              <a:defRPr/>
            </a:pPr>
            <a:endParaRPr lang="ar-SA"/>
          </a:p>
        </p:txBody>
      </p:sp>
      <p:sp>
        <p:nvSpPr>
          <p:cNvPr id="5" name="Slide Number Placeholder 5"/>
          <p:cNvSpPr>
            <a:spLocks noGrp="1"/>
          </p:cNvSpPr>
          <p:nvPr>
            <p:ph type="sldNum" sz="quarter" idx="12"/>
          </p:nvPr>
        </p:nvSpPr>
        <p:spPr/>
        <p:txBody>
          <a:bodyPr/>
          <a:lstStyle>
            <a:lvl1pPr>
              <a:defRPr/>
            </a:lvl1pPr>
          </a:lstStyle>
          <a:p>
            <a:pPr>
              <a:defRPr/>
            </a:pPr>
            <a:fld id="{FF2B33D9-4C5E-42B9-A49D-D68F164D16D2}" type="slidenum">
              <a:rPr lang="ar-SA"/>
              <a:pPr>
                <a:defRPr/>
              </a:pPr>
              <a:t>‹#›</a:t>
            </a:fld>
            <a:endParaRPr lang="ar-SA"/>
          </a:p>
        </p:txBody>
      </p:sp>
    </p:spTree>
    <p:extLst>
      <p:ext uri="{BB962C8B-B14F-4D97-AF65-F5344CB8AC3E}">
        <p14:creationId xmlns:p14="http://schemas.microsoft.com/office/powerpoint/2010/main" val="3140557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20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2FA09-C59C-CE75-5D65-6ADFAAF7A644}"/>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6D1BC03C-7B1E-B98A-051C-7115D61E7B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40E669BF-1091-B6FC-3A08-56D1F6301D30}"/>
              </a:ext>
            </a:extLst>
          </p:cNvPr>
          <p:cNvSpPr>
            <a:spLocks noGrp="1"/>
          </p:cNvSpPr>
          <p:nvPr>
            <p:ph type="dt" sz="half" idx="10"/>
          </p:nvPr>
        </p:nvSpPr>
        <p:spPr/>
        <p:txBody>
          <a:bodyPr/>
          <a:lstStyle/>
          <a:p>
            <a:fld id="{9D11293F-9282-463D-80D6-2792E832D5E9}" type="datetimeFigureOut">
              <a:rPr lang="en-IL" smtClean="0"/>
              <a:t>09/04/2026</a:t>
            </a:fld>
            <a:endParaRPr lang="en-IL"/>
          </a:p>
        </p:txBody>
      </p:sp>
      <p:sp>
        <p:nvSpPr>
          <p:cNvPr id="5" name="Footer Placeholder 4">
            <a:extLst>
              <a:ext uri="{FF2B5EF4-FFF2-40B4-BE49-F238E27FC236}">
                <a16:creationId xmlns:a16="http://schemas.microsoft.com/office/drawing/2014/main" id="{F920A909-B75D-6F00-FDF4-80C5B4EF8CE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7B247FD5-550B-1BDA-04A2-639D46E2FD34}"/>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2669789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ar-SA"/>
              <a:t>انقر لتحرير نمط عنوان القالب الأساسي</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القالب الأساسي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القالب الأساسي</a:t>
            </a:r>
          </a:p>
        </p:txBody>
      </p:sp>
      <p:sp>
        <p:nvSpPr>
          <p:cNvPr id="5" name="Date Placeholder 3"/>
          <p:cNvSpPr>
            <a:spLocks noGrp="1"/>
          </p:cNvSpPr>
          <p:nvPr>
            <p:ph type="dt" sz="half" idx="10"/>
          </p:nvPr>
        </p:nvSpPr>
        <p:spPr/>
        <p:txBody>
          <a:bodyPr/>
          <a:lstStyle>
            <a:lvl1pPr>
              <a:defRPr/>
            </a:lvl1pPr>
          </a:lstStyle>
          <a:p>
            <a:pPr>
              <a:defRPr/>
            </a:pPr>
            <a:fld id="{EED45437-BA58-418D-A34A-910F2711B0D0}" type="datetimeFigureOut">
              <a:rPr lang="ar-SA"/>
              <a:pPr>
                <a:defRPr/>
              </a:pPr>
              <a:t>22/10/1447</a:t>
            </a:fld>
            <a:endParaRPr lang="ar-SA"/>
          </a:p>
        </p:txBody>
      </p:sp>
      <p:sp>
        <p:nvSpPr>
          <p:cNvPr id="6" name="Footer Placeholder 4"/>
          <p:cNvSpPr>
            <a:spLocks noGrp="1"/>
          </p:cNvSpPr>
          <p:nvPr>
            <p:ph type="ftr" sz="quarter" idx="11"/>
          </p:nvPr>
        </p:nvSpPr>
        <p:spPr/>
        <p:txBody>
          <a:bodyPr/>
          <a:lstStyle>
            <a:lvl1pPr>
              <a:defRPr/>
            </a:lvl1pPr>
          </a:lstStyle>
          <a:p>
            <a:pPr>
              <a:defRPr/>
            </a:pPr>
            <a:endParaRPr lang="ar-SA"/>
          </a:p>
        </p:txBody>
      </p:sp>
      <p:sp>
        <p:nvSpPr>
          <p:cNvPr id="7" name="Slide Number Placeholder 5"/>
          <p:cNvSpPr>
            <a:spLocks noGrp="1"/>
          </p:cNvSpPr>
          <p:nvPr>
            <p:ph type="sldNum" sz="quarter" idx="12"/>
          </p:nvPr>
        </p:nvSpPr>
        <p:spPr/>
        <p:txBody>
          <a:bodyPr/>
          <a:lstStyle>
            <a:lvl1pPr>
              <a:defRPr/>
            </a:lvl1pPr>
          </a:lstStyle>
          <a:p>
            <a:pPr>
              <a:defRPr/>
            </a:pPr>
            <a:fld id="{D89835C7-F155-4975-AADE-5AA16A7EA12E}" type="slidenum">
              <a:rPr lang="ar-SA"/>
              <a:pPr>
                <a:defRPr/>
              </a:pPr>
              <a:t>‹#›</a:t>
            </a:fld>
            <a:endParaRPr lang="ar-SA"/>
          </a:p>
        </p:txBody>
      </p:sp>
    </p:spTree>
    <p:extLst>
      <p:ext uri="{BB962C8B-B14F-4D97-AF65-F5344CB8AC3E}">
        <p14:creationId xmlns:p14="http://schemas.microsoft.com/office/powerpoint/2010/main" val="284806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ar-SA"/>
              <a:t>انقر لتحرير نمط عنوان القالب الأساسي</a:t>
            </a: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ar-SA" noProof="0"/>
              <a:t>انقر على الأيقونة لإضافة صورة</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القالب الأساسي</a:t>
            </a:r>
          </a:p>
        </p:txBody>
      </p:sp>
      <p:sp>
        <p:nvSpPr>
          <p:cNvPr id="5" name="Date Placeholder 3"/>
          <p:cNvSpPr>
            <a:spLocks noGrp="1"/>
          </p:cNvSpPr>
          <p:nvPr>
            <p:ph type="dt" sz="half" idx="10"/>
          </p:nvPr>
        </p:nvSpPr>
        <p:spPr/>
        <p:txBody>
          <a:bodyPr/>
          <a:lstStyle>
            <a:lvl1pPr>
              <a:defRPr/>
            </a:lvl1pPr>
          </a:lstStyle>
          <a:p>
            <a:pPr>
              <a:defRPr/>
            </a:pPr>
            <a:fld id="{19B98434-3863-4FE4-85D5-35173988E066}" type="datetimeFigureOut">
              <a:rPr lang="ar-SA"/>
              <a:pPr>
                <a:defRPr/>
              </a:pPr>
              <a:t>22/10/1447</a:t>
            </a:fld>
            <a:endParaRPr lang="ar-SA"/>
          </a:p>
        </p:txBody>
      </p:sp>
      <p:sp>
        <p:nvSpPr>
          <p:cNvPr id="6" name="Footer Placeholder 4"/>
          <p:cNvSpPr>
            <a:spLocks noGrp="1"/>
          </p:cNvSpPr>
          <p:nvPr>
            <p:ph type="ftr" sz="quarter" idx="11"/>
          </p:nvPr>
        </p:nvSpPr>
        <p:spPr/>
        <p:txBody>
          <a:bodyPr/>
          <a:lstStyle>
            <a:lvl1pPr>
              <a:defRPr/>
            </a:lvl1pPr>
          </a:lstStyle>
          <a:p>
            <a:pPr>
              <a:defRPr/>
            </a:pPr>
            <a:endParaRPr lang="ar-SA"/>
          </a:p>
        </p:txBody>
      </p:sp>
      <p:sp>
        <p:nvSpPr>
          <p:cNvPr id="7" name="Slide Number Placeholder 5"/>
          <p:cNvSpPr>
            <a:spLocks noGrp="1"/>
          </p:cNvSpPr>
          <p:nvPr>
            <p:ph type="sldNum" sz="quarter" idx="12"/>
          </p:nvPr>
        </p:nvSpPr>
        <p:spPr/>
        <p:txBody>
          <a:bodyPr/>
          <a:lstStyle>
            <a:lvl1pPr>
              <a:defRPr/>
            </a:lvl1pPr>
          </a:lstStyle>
          <a:p>
            <a:pPr>
              <a:defRPr/>
            </a:pPr>
            <a:fld id="{0A3F54F2-0CC7-4A26-BCFB-0A9E01F008AA}" type="slidenum">
              <a:rPr lang="ar-SA"/>
              <a:pPr>
                <a:defRPr/>
              </a:pPr>
              <a:t>‹#›</a:t>
            </a:fld>
            <a:endParaRPr lang="ar-SA"/>
          </a:p>
        </p:txBody>
      </p:sp>
    </p:spTree>
    <p:extLst>
      <p:ext uri="{BB962C8B-B14F-4D97-AF65-F5344CB8AC3E}">
        <p14:creationId xmlns:p14="http://schemas.microsoft.com/office/powerpoint/2010/main" val="841487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القالب الأساسي</a:t>
            </a:r>
          </a:p>
        </p:txBody>
      </p:sp>
      <p:sp>
        <p:nvSpPr>
          <p:cNvPr id="3" name="Vertical Text Placeholder 2"/>
          <p:cNvSpPr>
            <a:spLocks noGrp="1"/>
          </p:cNvSpPr>
          <p:nvPr>
            <p:ph type="body" orient="vert" idx="1"/>
          </p:nvPr>
        </p:nvSpPr>
        <p:spPr/>
        <p:txBody>
          <a:bodyPr vert="eaVert"/>
          <a:lstStyle/>
          <a:p>
            <a:pPr lvl="0"/>
            <a:r>
              <a:rPr lang="ar-SA"/>
              <a:t>انقر لتحرير أنماط نص القالب الأساسي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Date Placeholder 3"/>
          <p:cNvSpPr>
            <a:spLocks noGrp="1"/>
          </p:cNvSpPr>
          <p:nvPr>
            <p:ph type="dt" sz="half" idx="10"/>
          </p:nvPr>
        </p:nvSpPr>
        <p:spPr/>
        <p:txBody>
          <a:bodyPr/>
          <a:lstStyle>
            <a:lvl1pPr>
              <a:defRPr/>
            </a:lvl1pPr>
          </a:lstStyle>
          <a:p>
            <a:pPr>
              <a:defRPr/>
            </a:pPr>
            <a:fld id="{D865EC11-4C6D-422A-9FBB-BFF49477534A}" type="datetimeFigureOut">
              <a:rPr lang="ar-SA"/>
              <a:pPr>
                <a:defRPr/>
              </a:pPr>
              <a:t>22/10/1447</a:t>
            </a:fld>
            <a:endParaRPr lang="ar-SA"/>
          </a:p>
        </p:txBody>
      </p:sp>
      <p:sp>
        <p:nvSpPr>
          <p:cNvPr id="5" name="Footer Placeholder 4"/>
          <p:cNvSpPr>
            <a:spLocks noGrp="1"/>
          </p:cNvSpPr>
          <p:nvPr>
            <p:ph type="ftr" sz="quarter" idx="11"/>
          </p:nvPr>
        </p:nvSpPr>
        <p:spPr/>
        <p:txBody>
          <a:bodyPr/>
          <a:lstStyle>
            <a:lvl1pPr>
              <a:defRPr/>
            </a:lvl1pPr>
          </a:lstStyle>
          <a:p>
            <a:pPr>
              <a:defRPr/>
            </a:pPr>
            <a:endParaRPr lang="ar-SA"/>
          </a:p>
        </p:txBody>
      </p:sp>
      <p:sp>
        <p:nvSpPr>
          <p:cNvPr id="6" name="Slide Number Placeholder 5"/>
          <p:cNvSpPr>
            <a:spLocks noGrp="1"/>
          </p:cNvSpPr>
          <p:nvPr>
            <p:ph type="sldNum" sz="quarter" idx="12"/>
          </p:nvPr>
        </p:nvSpPr>
        <p:spPr/>
        <p:txBody>
          <a:bodyPr/>
          <a:lstStyle>
            <a:lvl1pPr>
              <a:defRPr/>
            </a:lvl1pPr>
          </a:lstStyle>
          <a:p>
            <a:pPr>
              <a:defRPr/>
            </a:pPr>
            <a:fld id="{3297C381-6F0C-4374-9138-587646D34186}" type="slidenum">
              <a:rPr lang="ar-SA"/>
              <a:pPr>
                <a:defRPr/>
              </a:pPr>
              <a:t>‹#›</a:t>
            </a:fld>
            <a:endParaRPr lang="ar-SA"/>
          </a:p>
        </p:txBody>
      </p:sp>
    </p:spTree>
    <p:extLst>
      <p:ext uri="{BB962C8B-B14F-4D97-AF65-F5344CB8AC3E}">
        <p14:creationId xmlns:p14="http://schemas.microsoft.com/office/powerpoint/2010/main" val="2826302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ar-SA"/>
              <a:t>انقر لتحرير نمط عنوان القالب الأساسي</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ar-SA"/>
              <a:t>انقر لتحرير أنماط نص القالب الأساسي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Date Placeholder 3"/>
          <p:cNvSpPr>
            <a:spLocks noGrp="1"/>
          </p:cNvSpPr>
          <p:nvPr>
            <p:ph type="dt" sz="half" idx="10"/>
          </p:nvPr>
        </p:nvSpPr>
        <p:spPr/>
        <p:txBody>
          <a:bodyPr/>
          <a:lstStyle>
            <a:lvl1pPr>
              <a:defRPr/>
            </a:lvl1pPr>
          </a:lstStyle>
          <a:p>
            <a:pPr>
              <a:defRPr/>
            </a:pPr>
            <a:fld id="{EFB766D9-0C47-4385-81C7-DBF34B19C942}" type="datetimeFigureOut">
              <a:rPr lang="ar-SA"/>
              <a:pPr>
                <a:defRPr/>
              </a:pPr>
              <a:t>22/10/1447</a:t>
            </a:fld>
            <a:endParaRPr lang="ar-SA"/>
          </a:p>
        </p:txBody>
      </p:sp>
      <p:sp>
        <p:nvSpPr>
          <p:cNvPr id="5" name="Footer Placeholder 4"/>
          <p:cNvSpPr>
            <a:spLocks noGrp="1"/>
          </p:cNvSpPr>
          <p:nvPr>
            <p:ph type="ftr" sz="quarter" idx="11"/>
          </p:nvPr>
        </p:nvSpPr>
        <p:spPr/>
        <p:txBody>
          <a:bodyPr/>
          <a:lstStyle>
            <a:lvl1pPr>
              <a:defRPr/>
            </a:lvl1pPr>
          </a:lstStyle>
          <a:p>
            <a:pPr>
              <a:defRPr/>
            </a:pPr>
            <a:endParaRPr lang="ar-SA"/>
          </a:p>
        </p:txBody>
      </p:sp>
      <p:sp>
        <p:nvSpPr>
          <p:cNvPr id="6" name="Slide Number Placeholder 5"/>
          <p:cNvSpPr>
            <a:spLocks noGrp="1"/>
          </p:cNvSpPr>
          <p:nvPr>
            <p:ph type="sldNum" sz="quarter" idx="12"/>
          </p:nvPr>
        </p:nvSpPr>
        <p:spPr/>
        <p:txBody>
          <a:bodyPr/>
          <a:lstStyle>
            <a:lvl1pPr>
              <a:defRPr/>
            </a:lvl1pPr>
          </a:lstStyle>
          <a:p>
            <a:pPr>
              <a:defRPr/>
            </a:pPr>
            <a:fld id="{EBA1BD2C-8386-4012-B942-80131F4DD886}" type="slidenum">
              <a:rPr lang="ar-SA"/>
              <a:pPr>
                <a:defRPr/>
              </a:pPr>
              <a:t>‹#›</a:t>
            </a:fld>
            <a:endParaRPr lang="ar-SA"/>
          </a:p>
        </p:txBody>
      </p:sp>
    </p:spTree>
    <p:extLst>
      <p:ext uri="{BB962C8B-B14F-4D97-AF65-F5344CB8AC3E}">
        <p14:creationId xmlns:p14="http://schemas.microsoft.com/office/powerpoint/2010/main" val="188621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1AB9-3792-43E0-6BCA-FA72F0B9D0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993FA635-0FFA-E0CE-9CBF-BA959B8C51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BBFA30-B454-FEAF-038F-B2821465C12E}"/>
              </a:ext>
            </a:extLst>
          </p:cNvPr>
          <p:cNvSpPr>
            <a:spLocks noGrp="1"/>
          </p:cNvSpPr>
          <p:nvPr>
            <p:ph type="dt" sz="half" idx="10"/>
          </p:nvPr>
        </p:nvSpPr>
        <p:spPr/>
        <p:txBody>
          <a:bodyPr/>
          <a:lstStyle/>
          <a:p>
            <a:fld id="{9D11293F-9282-463D-80D6-2792E832D5E9}" type="datetimeFigureOut">
              <a:rPr lang="en-IL" smtClean="0"/>
              <a:t>09/04/2026</a:t>
            </a:fld>
            <a:endParaRPr lang="en-IL"/>
          </a:p>
        </p:txBody>
      </p:sp>
      <p:sp>
        <p:nvSpPr>
          <p:cNvPr id="5" name="Footer Placeholder 4">
            <a:extLst>
              <a:ext uri="{FF2B5EF4-FFF2-40B4-BE49-F238E27FC236}">
                <a16:creationId xmlns:a16="http://schemas.microsoft.com/office/drawing/2014/main" id="{2148BD63-48B6-682D-AC59-E3998A53A844}"/>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6CEF9941-324F-53E7-15C3-69B714A09908}"/>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4031598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8BC5-A5E6-FB71-CDE4-6B0D2057A0C5}"/>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E6DE489D-86E2-9A5D-F7E9-4C0EA7ED4E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B3148E47-20D2-5B6C-65FB-02B2599AD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7EE2C532-51CB-D3E8-725D-230DAEF62290}"/>
              </a:ext>
            </a:extLst>
          </p:cNvPr>
          <p:cNvSpPr>
            <a:spLocks noGrp="1"/>
          </p:cNvSpPr>
          <p:nvPr>
            <p:ph type="dt" sz="half" idx="10"/>
          </p:nvPr>
        </p:nvSpPr>
        <p:spPr/>
        <p:txBody>
          <a:bodyPr/>
          <a:lstStyle/>
          <a:p>
            <a:fld id="{9D11293F-9282-463D-80D6-2792E832D5E9}" type="datetimeFigureOut">
              <a:rPr lang="en-IL" smtClean="0"/>
              <a:t>09/04/2026</a:t>
            </a:fld>
            <a:endParaRPr lang="en-IL"/>
          </a:p>
        </p:txBody>
      </p:sp>
      <p:sp>
        <p:nvSpPr>
          <p:cNvPr id="6" name="Footer Placeholder 5">
            <a:extLst>
              <a:ext uri="{FF2B5EF4-FFF2-40B4-BE49-F238E27FC236}">
                <a16:creationId xmlns:a16="http://schemas.microsoft.com/office/drawing/2014/main" id="{AAE5319F-A70B-819C-E89F-E74E7C12C50B}"/>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10F6DF66-E228-A48D-FD03-E7AE2AC3FB81}"/>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1415847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BFEC-18EC-D5DC-32C5-E48DE9ABF0A4}"/>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F162D2FB-9597-EF1C-AA70-0BEC4068C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F44217-BA32-6F73-2E5B-4701F2D608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E5AE44DC-D8EF-F5EF-6F25-0997564902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D3CB5C-9FB4-BE34-990B-2771EF44A1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CC40577A-832D-81F8-78F6-D9D1D8A967A1}"/>
              </a:ext>
            </a:extLst>
          </p:cNvPr>
          <p:cNvSpPr>
            <a:spLocks noGrp="1"/>
          </p:cNvSpPr>
          <p:nvPr>
            <p:ph type="dt" sz="half" idx="10"/>
          </p:nvPr>
        </p:nvSpPr>
        <p:spPr/>
        <p:txBody>
          <a:bodyPr/>
          <a:lstStyle/>
          <a:p>
            <a:fld id="{9D11293F-9282-463D-80D6-2792E832D5E9}" type="datetimeFigureOut">
              <a:rPr lang="en-IL" smtClean="0"/>
              <a:t>09/04/2026</a:t>
            </a:fld>
            <a:endParaRPr lang="en-IL"/>
          </a:p>
        </p:txBody>
      </p:sp>
      <p:sp>
        <p:nvSpPr>
          <p:cNvPr id="8" name="Footer Placeholder 7">
            <a:extLst>
              <a:ext uri="{FF2B5EF4-FFF2-40B4-BE49-F238E27FC236}">
                <a16:creationId xmlns:a16="http://schemas.microsoft.com/office/drawing/2014/main" id="{02B072E5-B93A-677D-27E3-DAE1F43CF7C4}"/>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98882F8A-7A30-FA1D-4BBC-B77309D71D02}"/>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2392615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7313-A653-0B95-3056-17A86AD96E79}"/>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0EB20653-3F6B-5ED3-95F6-D6F6925A89C5}"/>
              </a:ext>
            </a:extLst>
          </p:cNvPr>
          <p:cNvSpPr>
            <a:spLocks noGrp="1"/>
          </p:cNvSpPr>
          <p:nvPr>
            <p:ph type="dt" sz="half" idx="10"/>
          </p:nvPr>
        </p:nvSpPr>
        <p:spPr/>
        <p:txBody>
          <a:bodyPr/>
          <a:lstStyle/>
          <a:p>
            <a:fld id="{9D11293F-9282-463D-80D6-2792E832D5E9}" type="datetimeFigureOut">
              <a:rPr lang="en-IL" smtClean="0"/>
              <a:t>09/04/2026</a:t>
            </a:fld>
            <a:endParaRPr lang="en-IL"/>
          </a:p>
        </p:txBody>
      </p:sp>
      <p:sp>
        <p:nvSpPr>
          <p:cNvPr id="4" name="Footer Placeholder 3">
            <a:extLst>
              <a:ext uri="{FF2B5EF4-FFF2-40B4-BE49-F238E27FC236}">
                <a16:creationId xmlns:a16="http://schemas.microsoft.com/office/drawing/2014/main" id="{05DB721A-7250-B6ED-D04C-3B955C63635F}"/>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1137EB14-8F52-5834-0AF9-F5885FB5F4A5}"/>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82011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84848-9434-808A-2D61-4B54DB9BCFF8}"/>
              </a:ext>
            </a:extLst>
          </p:cNvPr>
          <p:cNvSpPr>
            <a:spLocks noGrp="1"/>
          </p:cNvSpPr>
          <p:nvPr>
            <p:ph type="dt" sz="half" idx="10"/>
          </p:nvPr>
        </p:nvSpPr>
        <p:spPr/>
        <p:txBody>
          <a:bodyPr/>
          <a:lstStyle/>
          <a:p>
            <a:fld id="{9D11293F-9282-463D-80D6-2792E832D5E9}" type="datetimeFigureOut">
              <a:rPr lang="en-IL" smtClean="0"/>
              <a:t>09/04/2026</a:t>
            </a:fld>
            <a:endParaRPr lang="en-IL"/>
          </a:p>
        </p:txBody>
      </p:sp>
      <p:sp>
        <p:nvSpPr>
          <p:cNvPr id="3" name="Footer Placeholder 2">
            <a:extLst>
              <a:ext uri="{FF2B5EF4-FFF2-40B4-BE49-F238E27FC236}">
                <a16:creationId xmlns:a16="http://schemas.microsoft.com/office/drawing/2014/main" id="{05B030E4-D100-1925-C064-0EAABEF12A10}"/>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991FAA92-BA04-E6A2-B84B-80045A5E07CB}"/>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391382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022A-941F-CFE4-2191-350459C71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326207FC-1AAF-0264-5BDD-A982DF4BB5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DD9C0130-A69A-8073-9D8B-9DF6CBAA5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53E49-12EF-3F9E-A16F-264C094E7444}"/>
              </a:ext>
            </a:extLst>
          </p:cNvPr>
          <p:cNvSpPr>
            <a:spLocks noGrp="1"/>
          </p:cNvSpPr>
          <p:nvPr>
            <p:ph type="dt" sz="half" idx="10"/>
          </p:nvPr>
        </p:nvSpPr>
        <p:spPr/>
        <p:txBody>
          <a:bodyPr/>
          <a:lstStyle/>
          <a:p>
            <a:fld id="{9D11293F-9282-463D-80D6-2792E832D5E9}" type="datetimeFigureOut">
              <a:rPr lang="en-IL" smtClean="0"/>
              <a:t>09/04/2026</a:t>
            </a:fld>
            <a:endParaRPr lang="en-IL"/>
          </a:p>
        </p:txBody>
      </p:sp>
      <p:sp>
        <p:nvSpPr>
          <p:cNvPr id="6" name="Footer Placeholder 5">
            <a:extLst>
              <a:ext uri="{FF2B5EF4-FFF2-40B4-BE49-F238E27FC236}">
                <a16:creationId xmlns:a16="http://schemas.microsoft.com/office/drawing/2014/main" id="{B9F6BFEE-3D3C-1439-9CFA-151E0D885DE9}"/>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18F24FCE-103B-0C6F-7201-BF7702143C18}"/>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31855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2D930-1FBE-B3B0-D273-817F91D36B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79BDDA9A-41CB-6B64-A6AA-49CF86E19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51BCA6A9-8EA2-288E-BD17-8F1C89FF6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879C63-1DCB-CA23-AF88-541D25917A43}"/>
              </a:ext>
            </a:extLst>
          </p:cNvPr>
          <p:cNvSpPr>
            <a:spLocks noGrp="1"/>
          </p:cNvSpPr>
          <p:nvPr>
            <p:ph type="dt" sz="half" idx="10"/>
          </p:nvPr>
        </p:nvSpPr>
        <p:spPr/>
        <p:txBody>
          <a:bodyPr/>
          <a:lstStyle/>
          <a:p>
            <a:fld id="{9D11293F-9282-463D-80D6-2792E832D5E9}" type="datetimeFigureOut">
              <a:rPr lang="en-IL" smtClean="0"/>
              <a:t>09/04/2026</a:t>
            </a:fld>
            <a:endParaRPr lang="en-IL"/>
          </a:p>
        </p:txBody>
      </p:sp>
      <p:sp>
        <p:nvSpPr>
          <p:cNvPr id="6" name="Footer Placeholder 5">
            <a:extLst>
              <a:ext uri="{FF2B5EF4-FFF2-40B4-BE49-F238E27FC236}">
                <a16:creationId xmlns:a16="http://schemas.microsoft.com/office/drawing/2014/main" id="{DC9B3624-D6A6-71F4-7591-7A11295B3D6C}"/>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C2EA9EF3-8163-A40F-1863-3E5D8886FED8}"/>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1614539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A579D9-42CB-54AB-1329-CB941B656D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B32986C-25B5-B4F3-58D1-4DEFA4E332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722C52CC-E7BA-1E75-5929-614E4D81C0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11293F-9282-463D-80D6-2792E832D5E9}" type="datetimeFigureOut">
              <a:rPr lang="en-IL" smtClean="0"/>
              <a:t>09/04/2026</a:t>
            </a:fld>
            <a:endParaRPr lang="en-IL"/>
          </a:p>
        </p:txBody>
      </p:sp>
      <p:sp>
        <p:nvSpPr>
          <p:cNvPr id="5" name="Footer Placeholder 4">
            <a:extLst>
              <a:ext uri="{FF2B5EF4-FFF2-40B4-BE49-F238E27FC236}">
                <a16:creationId xmlns:a16="http://schemas.microsoft.com/office/drawing/2014/main" id="{AC047E09-D766-60E9-5019-FBF4811126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L"/>
          </a:p>
        </p:txBody>
      </p:sp>
      <p:sp>
        <p:nvSpPr>
          <p:cNvPr id="6" name="Slide Number Placeholder 5">
            <a:extLst>
              <a:ext uri="{FF2B5EF4-FFF2-40B4-BE49-F238E27FC236}">
                <a16:creationId xmlns:a16="http://schemas.microsoft.com/office/drawing/2014/main" id="{2EBE1DD4-083E-CF67-3504-A34108DC42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63C7E9-8FC6-4E5C-846A-43DD87885F87}" type="slidenum">
              <a:rPr lang="en-IL" smtClean="0"/>
              <a:t>‹#›</a:t>
            </a:fld>
            <a:endParaRPr lang="en-IL"/>
          </a:p>
        </p:txBody>
      </p:sp>
    </p:spTree>
    <p:extLst>
      <p:ext uri="{BB962C8B-B14F-4D97-AF65-F5344CB8AC3E}">
        <p14:creationId xmlns:p14="http://schemas.microsoft.com/office/powerpoint/2010/main" val="333755496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00451" y="274638"/>
            <a:ext cx="79819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t>انقر لتحرير نمط عنوان القالب الأساسي</a:t>
            </a:r>
            <a:endParaRPr 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t>انقر لتحرير أنماط نص القالب الأساسي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72280A-8122-4F00-A63C-8DE8EB469EC2}" type="datetimeFigureOut">
              <a:rPr lang="ar-SA"/>
              <a:pPr>
                <a:defRPr/>
              </a:pPr>
              <a:t>22/10/1447</a:t>
            </a:fld>
            <a:endParaRPr lang="ar-S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SA"/>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E3F2965-2524-4A6C-922B-FCEE682B22F0}" type="slidenum">
              <a:rPr lang="ar-SA"/>
              <a:pPr>
                <a:defRPr/>
              </a:pPr>
              <a:t>‹#›</a:t>
            </a:fld>
            <a:endParaRPr lang="ar-SA"/>
          </a:p>
        </p:txBody>
      </p:sp>
    </p:spTree>
    <p:extLst>
      <p:ext uri="{BB962C8B-B14F-4D97-AF65-F5344CB8AC3E}">
        <p14:creationId xmlns:p14="http://schemas.microsoft.com/office/powerpoint/2010/main" val="218131987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1"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1" eaLnBrk="1" fontAlgn="base" hangingPunct="1">
        <a:spcBef>
          <a:spcPct val="0"/>
        </a:spcBef>
        <a:spcAft>
          <a:spcPct val="0"/>
        </a:spcAft>
        <a:defRPr sz="4400">
          <a:solidFill>
            <a:schemeClr val="tx1"/>
          </a:solidFill>
          <a:latin typeface="Arial" pitchFamily="34" charset="0"/>
          <a:cs typeface="Arial" pitchFamily="34" charset="0"/>
        </a:defRPr>
      </a:lvl2pPr>
      <a:lvl3pPr algn="ctr" rtl="1" eaLnBrk="1" fontAlgn="base" hangingPunct="1">
        <a:spcBef>
          <a:spcPct val="0"/>
        </a:spcBef>
        <a:spcAft>
          <a:spcPct val="0"/>
        </a:spcAft>
        <a:defRPr sz="4400">
          <a:solidFill>
            <a:schemeClr val="tx1"/>
          </a:solidFill>
          <a:latin typeface="Arial" pitchFamily="34" charset="0"/>
          <a:cs typeface="Arial" pitchFamily="34" charset="0"/>
        </a:defRPr>
      </a:lvl3pPr>
      <a:lvl4pPr algn="ctr" rtl="1" eaLnBrk="1" fontAlgn="base" hangingPunct="1">
        <a:spcBef>
          <a:spcPct val="0"/>
        </a:spcBef>
        <a:spcAft>
          <a:spcPct val="0"/>
        </a:spcAft>
        <a:defRPr sz="4400">
          <a:solidFill>
            <a:schemeClr val="tx1"/>
          </a:solidFill>
          <a:latin typeface="Arial" pitchFamily="34" charset="0"/>
          <a:cs typeface="Arial" pitchFamily="34" charset="0"/>
        </a:defRPr>
      </a:lvl4pPr>
      <a:lvl5pPr algn="ctr" rtl="1" eaLnBrk="1" fontAlgn="base" hangingPunct="1">
        <a:spcBef>
          <a:spcPct val="0"/>
        </a:spcBef>
        <a:spcAft>
          <a:spcPct val="0"/>
        </a:spcAft>
        <a:defRPr sz="4400">
          <a:solidFill>
            <a:schemeClr val="tx1"/>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1"/>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1"/>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1"/>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1"/>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r" rtl="1"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BA57-E24C-7837-554B-D8A88650AA72}"/>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73ECC940-755D-C7AE-768B-C648117DA540}"/>
              </a:ext>
            </a:extLst>
          </p:cNvPr>
          <p:cNvSpPr>
            <a:spLocks noGrp="1"/>
          </p:cNvSpPr>
          <p:nvPr>
            <p:ph idx="1"/>
          </p:nvPr>
        </p:nvSpPr>
        <p:spPr/>
        <p:txBody>
          <a:bodyPr/>
          <a:lstStyle/>
          <a:p>
            <a:endParaRPr lang="en-IL"/>
          </a:p>
        </p:txBody>
      </p:sp>
      <p:pic>
        <p:nvPicPr>
          <p:cNvPr id="5" name="Picture 4">
            <a:extLst>
              <a:ext uri="{FF2B5EF4-FFF2-40B4-BE49-F238E27FC236}">
                <a16:creationId xmlns:a16="http://schemas.microsoft.com/office/drawing/2014/main" id="{4A065DE1-A793-A19C-BFE6-B24DECD97CE9}"/>
              </a:ext>
            </a:extLst>
          </p:cNvPr>
          <p:cNvPicPr>
            <a:picLocks noChangeAspect="1"/>
          </p:cNvPicPr>
          <p:nvPr/>
        </p:nvPicPr>
        <p:blipFill>
          <a:blip r:embed="rId2"/>
          <a:stretch>
            <a:fillRect/>
          </a:stretch>
        </p:blipFill>
        <p:spPr>
          <a:xfrm>
            <a:off x="0" y="15240"/>
            <a:ext cx="12192000" cy="6827520"/>
          </a:xfrm>
          <a:prstGeom prst="rect">
            <a:avLst/>
          </a:prstGeom>
        </p:spPr>
      </p:pic>
    </p:spTree>
    <p:extLst>
      <p:ext uri="{BB962C8B-B14F-4D97-AF65-F5344CB8AC3E}">
        <p14:creationId xmlns:p14="http://schemas.microsoft.com/office/powerpoint/2010/main" val="599916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A06F-785F-F7F5-E2E6-B72D60F6D0CC}"/>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8212B947-E6A0-4E35-9244-8EBABF627BF4}"/>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29A899F6-BD15-9DC3-7907-18874E18786C}"/>
              </a:ext>
            </a:extLst>
          </p:cNvPr>
          <p:cNvPicPr>
            <a:picLocks noChangeAspect="1"/>
          </p:cNvPicPr>
          <p:nvPr/>
        </p:nvPicPr>
        <p:blipFill>
          <a:blip r:embed="rId2"/>
          <a:stretch>
            <a:fillRect/>
          </a:stretch>
        </p:blipFill>
        <p:spPr>
          <a:xfrm>
            <a:off x="28035" y="0"/>
            <a:ext cx="12135930" cy="6858000"/>
          </a:xfrm>
          <a:prstGeom prst="rect">
            <a:avLst/>
          </a:prstGeom>
        </p:spPr>
      </p:pic>
    </p:spTree>
    <p:extLst>
      <p:ext uri="{BB962C8B-B14F-4D97-AF65-F5344CB8AC3E}">
        <p14:creationId xmlns:p14="http://schemas.microsoft.com/office/powerpoint/2010/main" val="1525943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F355-CD52-5C70-A273-7FA474176F1A}"/>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FC15CD1F-FF28-0625-5C23-9EA663E86071}"/>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D0BC83DF-07D7-3A5D-48A9-29E40A7476FE}"/>
              </a:ext>
            </a:extLst>
          </p:cNvPr>
          <p:cNvPicPr>
            <a:picLocks noChangeAspect="1"/>
          </p:cNvPicPr>
          <p:nvPr/>
        </p:nvPicPr>
        <p:blipFill>
          <a:blip r:embed="rId2"/>
          <a:stretch>
            <a:fillRect/>
          </a:stretch>
        </p:blipFill>
        <p:spPr>
          <a:xfrm>
            <a:off x="48939" y="0"/>
            <a:ext cx="12094121" cy="6858000"/>
          </a:xfrm>
          <a:prstGeom prst="rect">
            <a:avLst/>
          </a:prstGeom>
        </p:spPr>
      </p:pic>
    </p:spTree>
    <p:extLst>
      <p:ext uri="{BB962C8B-B14F-4D97-AF65-F5344CB8AC3E}">
        <p14:creationId xmlns:p14="http://schemas.microsoft.com/office/powerpoint/2010/main" val="3313636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3A304-E52E-EE3E-7373-CDD0077BEBB6}"/>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17414402-71F4-6D5D-938B-5381289DA1FA}"/>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9955D4C0-B658-85D9-B0DE-2252A66F2B40}"/>
              </a:ext>
            </a:extLst>
          </p:cNvPr>
          <p:cNvPicPr>
            <a:picLocks noChangeAspect="1"/>
          </p:cNvPicPr>
          <p:nvPr/>
        </p:nvPicPr>
        <p:blipFill>
          <a:blip r:embed="rId2"/>
          <a:stretch>
            <a:fillRect/>
          </a:stretch>
        </p:blipFill>
        <p:spPr>
          <a:xfrm>
            <a:off x="12424" y="0"/>
            <a:ext cx="12167152" cy="6858000"/>
          </a:xfrm>
          <a:prstGeom prst="rect">
            <a:avLst/>
          </a:prstGeom>
        </p:spPr>
      </p:pic>
    </p:spTree>
    <p:extLst>
      <p:ext uri="{BB962C8B-B14F-4D97-AF65-F5344CB8AC3E}">
        <p14:creationId xmlns:p14="http://schemas.microsoft.com/office/powerpoint/2010/main" val="2043697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AC1A-33F7-7759-11DD-EDA0767FE096}"/>
              </a:ext>
            </a:extLst>
          </p:cNvPr>
          <p:cNvPicPr>
            <a:picLocks noChangeAspect="1"/>
          </p:cNvPicPr>
          <p:nvPr/>
        </p:nvPicPr>
        <p:blipFill>
          <a:blip r:embed="rId2"/>
          <a:stretch>
            <a:fillRect/>
          </a:stretch>
        </p:blipFill>
        <p:spPr>
          <a:xfrm>
            <a:off x="41672" y="0"/>
            <a:ext cx="12108656" cy="6858000"/>
          </a:xfrm>
          <a:prstGeom prst="rect">
            <a:avLst/>
          </a:prstGeom>
        </p:spPr>
      </p:pic>
    </p:spTree>
    <p:extLst>
      <p:ext uri="{BB962C8B-B14F-4D97-AF65-F5344CB8AC3E}">
        <p14:creationId xmlns:p14="http://schemas.microsoft.com/office/powerpoint/2010/main" val="416975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7236F4-0346-310D-99AD-D913E3272070}"/>
              </a:ext>
            </a:extLst>
          </p:cNvPr>
          <p:cNvPicPr>
            <a:picLocks noChangeAspect="1"/>
          </p:cNvPicPr>
          <p:nvPr/>
        </p:nvPicPr>
        <p:blipFill>
          <a:blip r:embed="rId2"/>
          <a:stretch>
            <a:fillRect/>
          </a:stretch>
        </p:blipFill>
        <p:spPr>
          <a:xfrm>
            <a:off x="9213" y="0"/>
            <a:ext cx="12173573" cy="6858000"/>
          </a:xfrm>
          <a:prstGeom prst="rect">
            <a:avLst/>
          </a:prstGeom>
        </p:spPr>
      </p:pic>
    </p:spTree>
    <p:extLst>
      <p:ext uri="{BB962C8B-B14F-4D97-AF65-F5344CB8AC3E}">
        <p14:creationId xmlns:p14="http://schemas.microsoft.com/office/powerpoint/2010/main" val="1905182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4F6F-B207-04D3-A7E4-E93E84FFA324}"/>
              </a:ext>
            </a:extLst>
          </p:cNvPr>
          <p:cNvSpPr>
            <a:spLocks noGrp="1"/>
          </p:cNvSpPr>
          <p:nvPr>
            <p:ph type="title"/>
          </p:nvPr>
        </p:nvSpPr>
        <p:spPr/>
        <p:txBody>
          <a:bodyPr/>
          <a:lstStyle/>
          <a:p>
            <a:endParaRPr lang="en-IL"/>
          </a:p>
        </p:txBody>
      </p:sp>
      <p:pic>
        <p:nvPicPr>
          <p:cNvPr id="4" name="Picture 3">
            <a:extLst>
              <a:ext uri="{FF2B5EF4-FFF2-40B4-BE49-F238E27FC236}">
                <a16:creationId xmlns:a16="http://schemas.microsoft.com/office/drawing/2014/main" id="{C416D9E3-CA5D-56D2-030D-5C788E9F1E35}"/>
              </a:ext>
            </a:extLst>
          </p:cNvPr>
          <p:cNvPicPr>
            <a:picLocks noChangeAspect="1"/>
          </p:cNvPicPr>
          <p:nvPr/>
        </p:nvPicPr>
        <p:blipFill>
          <a:blip r:embed="rId2"/>
          <a:stretch>
            <a:fillRect/>
          </a:stretch>
        </p:blipFill>
        <p:spPr>
          <a:xfrm>
            <a:off x="0" y="3114"/>
            <a:ext cx="12192000" cy="6851771"/>
          </a:xfrm>
          <a:prstGeom prst="rect">
            <a:avLst/>
          </a:prstGeom>
        </p:spPr>
      </p:pic>
    </p:spTree>
    <p:extLst>
      <p:ext uri="{BB962C8B-B14F-4D97-AF65-F5344CB8AC3E}">
        <p14:creationId xmlns:p14="http://schemas.microsoft.com/office/powerpoint/2010/main" val="164670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9608C-E245-EF99-4189-CD6F6CEE525A}"/>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A645637B-A365-4929-CB44-BE91FA96C1FB}"/>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7905FF0D-B0E5-03E5-4193-3D57877FC938}"/>
              </a:ext>
            </a:extLst>
          </p:cNvPr>
          <p:cNvPicPr>
            <a:picLocks noChangeAspect="1"/>
          </p:cNvPicPr>
          <p:nvPr/>
        </p:nvPicPr>
        <p:blipFill>
          <a:blip r:embed="rId2"/>
          <a:stretch>
            <a:fillRect/>
          </a:stretch>
        </p:blipFill>
        <p:spPr>
          <a:xfrm>
            <a:off x="23898" y="0"/>
            <a:ext cx="12144203" cy="6858000"/>
          </a:xfrm>
          <a:prstGeom prst="rect">
            <a:avLst/>
          </a:prstGeom>
        </p:spPr>
      </p:pic>
    </p:spTree>
    <p:extLst>
      <p:ext uri="{BB962C8B-B14F-4D97-AF65-F5344CB8AC3E}">
        <p14:creationId xmlns:p14="http://schemas.microsoft.com/office/powerpoint/2010/main" val="1610904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FD4D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AF7445-15A6-867D-F833-173B8729259A}"/>
              </a:ext>
            </a:extLst>
          </p:cNvPr>
          <p:cNvPicPr>
            <a:picLocks noChangeAspect="1"/>
          </p:cNvPicPr>
          <p:nvPr/>
        </p:nvPicPr>
        <p:blipFill>
          <a:blip r:embed="rId5"/>
          <a:srcRect t="30454" b="25352"/>
          <a:stretch>
            <a:fillRect/>
          </a:stretch>
        </p:blipFill>
        <p:spPr>
          <a:xfrm>
            <a:off x="192233" y="5977102"/>
            <a:ext cx="1993232" cy="880898"/>
          </a:xfrm>
          <a:prstGeom prst="rect">
            <a:avLst/>
          </a:prstGeom>
        </p:spPr>
      </p:pic>
      <p:pic>
        <p:nvPicPr>
          <p:cNvPr id="5" name="נור כתוביות בערבית">
            <a:hlinkClick r:id="" action="ppaction://media"/>
            <a:extLst>
              <a:ext uri="{FF2B5EF4-FFF2-40B4-BE49-F238E27FC236}">
                <a16:creationId xmlns:a16="http://schemas.microsoft.com/office/drawing/2014/main" id="{ECE27EE8-CC61-4C2C-5C76-2878368B0F6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6"/>
          <a:stretch>
            <a:fillRect/>
          </a:stretch>
        </p:blipFill>
        <p:spPr>
          <a:xfrm>
            <a:off x="3960395" y="11385"/>
            <a:ext cx="3886200" cy="6798487"/>
          </a:xfrm>
        </p:spPr>
      </p:pic>
    </p:spTree>
    <p:extLst>
      <p:ext uri="{BB962C8B-B14F-4D97-AF65-F5344CB8AC3E}">
        <p14:creationId xmlns:p14="http://schemas.microsoft.com/office/powerpoint/2010/main" val="386544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765C-F23B-1CC4-310A-3C057687BAED}"/>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7BFC666B-3ED4-51B2-B901-2BB561BBA19A}"/>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7C378E63-44E9-8E16-52A2-AD1DBAFB277A}"/>
              </a:ext>
            </a:extLst>
          </p:cNvPr>
          <p:cNvPicPr>
            <a:picLocks noChangeAspect="1"/>
          </p:cNvPicPr>
          <p:nvPr/>
        </p:nvPicPr>
        <p:blipFill>
          <a:blip r:embed="rId2"/>
          <a:stretch>
            <a:fillRect/>
          </a:stretch>
        </p:blipFill>
        <p:spPr>
          <a:xfrm>
            <a:off x="14299" y="0"/>
            <a:ext cx="12163402" cy="6858000"/>
          </a:xfrm>
          <a:prstGeom prst="rect">
            <a:avLst/>
          </a:prstGeom>
        </p:spPr>
      </p:pic>
    </p:spTree>
    <p:extLst>
      <p:ext uri="{BB962C8B-B14F-4D97-AF65-F5344CB8AC3E}">
        <p14:creationId xmlns:p14="http://schemas.microsoft.com/office/powerpoint/2010/main" val="1395986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1C11-C02E-C9D4-D4B2-BC12BF849F80}"/>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5B6CEBA0-693D-6F3C-74F8-05F64B9D400C}"/>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D5FB5850-2777-1932-2474-80E12A5014D7}"/>
              </a:ext>
            </a:extLst>
          </p:cNvPr>
          <p:cNvPicPr>
            <a:picLocks noChangeAspect="1"/>
          </p:cNvPicPr>
          <p:nvPr/>
        </p:nvPicPr>
        <p:blipFill>
          <a:blip r:embed="rId2"/>
          <a:stretch>
            <a:fillRect/>
          </a:stretch>
        </p:blipFill>
        <p:spPr>
          <a:xfrm>
            <a:off x="22951" y="0"/>
            <a:ext cx="12146097" cy="6858000"/>
          </a:xfrm>
          <a:prstGeom prst="rect">
            <a:avLst/>
          </a:prstGeom>
        </p:spPr>
      </p:pic>
    </p:spTree>
    <p:extLst>
      <p:ext uri="{BB962C8B-B14F-4D97-AF65-F5344CB8AC3E}">
        <p14:creationId xmlns:p14="http://schemas.microsoft.com/office/powerpoint/2010/main" val="226486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6446-EBCC-E4FC-B6C7-00C6A1672018}"/>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C6575A4C-C94F-7540-884E-41407E327FC6}"/>
              </a:ext>
            </a:extLst>
          </p:cNvPr>
          <p:cNvSpPr>
            <a:spLocks noGrp="1"/>
          </p:cNvSpPr>
          <p:nvPr>
            <p:ph idx="1"/>
          </p:nvPr>
        </p:nvSpPr>
        <p:spPr/>
        <p:txBody>
          <a:bodyPr/>
          <a:lstStyle/>
          <a:p>
            <a:endParaRPr lang="en-IL"/>
          </a:p>
        </p:txBody>
      </p:sp>
      <p:pic>
        <p:nvPicPr>
          <p:cNvPr id="5" name="Picture 4">
            <a:extLst>
              <a:ext uri="{FF2B5EF4-FFF2-40B4-BE49-F238E27FC236}">
                <a16:creationId xmlns:a16="http://schemas.microsoft.com/office/drawing/2014/main" id="{911882DF-3483-507A-D3B6-3C0FDD0DC7B4}"/>
              </a:ext>
            </a:extLst>
          </p:cNvPr>
          <p:cNvPicPr>
            <a:picLocks noChangeAspect="1"/>
          </p:cNvPicPr>
          <p:nvPr/>
        </p:nvPicPr>
        <p:blipFill>
          <a:blip r:embed="rId2"/>
          <a:stretch>
            <a:fillRect/>
          </a:stretch>
        </p:blipFill>
        <p:spPr>
          <a:xfrm>
            <a:off x="17506" y="0"/>
            <a:ext cx="12156987" cy="6858000"/>
          </a:xfrm>
          <a:prstGeom prst="rect">
            <a:avLst/>
          </a:prstGeom>
        </p:spPr>
      </p:pic>
    </p:spTree>
    <p:extLst>
      <p:ext uri="{BB962C8B-B14F-4D97-AF65-F5344CB8AC3E}">
        <p14:creationId xmlns:p14="http://schemas.microsoft.com/office/powerpoint/2010/main" val="2725710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C1D6-DA04-A323-AFCD-88BBEB02C6CB}"/>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FE89BC4B-26D4-4F21-EE1D-0D2DCF3FB1D7}"/>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867793DF-340B-0645-7F78-78C373E4B4E4}"/>
              </a:ext>
            </a:extLst>
          </p:cNvPr>
          <p:cNvPicPr>
            <a:picLocks noChangeAspect="1"/>
          </p:cNvPicPr>
          <p:nvPr/>
        </p:nvPicPr>
        <p:blipFill>
          <a:blip r:embed="rId2"/>
          <a:stretch>
            <a:fillRect/>
          </a:stretch>
        </p:blipFill>
        <p:spPr>
          <a:xfrm>
            <a:off x="17506" y="0"/>
            <a:ext cx="12156987" cy="6858000"/>
          </a:xfrm>
          <a:prstGeom prst="rect">
            <a:avLst/>
          </a:prstGeom>
        </p:spPr>
      </p:pic>
    </p:spTree>
    <p:extLst>
      <p:ext uri="{BB962C8B-B14F-4D97-AF65-F5344CB8AC3E}">
        <p14:creationId xmlns:p14="http://schemas.microsoft.com/office/powerpoint/2010/main" val="130798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3161-7857-25E5-BA7C-1CC2D2A688D0}"/>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E3165FAB-C304-31A6-2DBC-1C7A5AD9FFEB}"/>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E24EDCD1-F9D2-DD84-5CF0-1B41814E454D}"/>
              </a:ext>
            </a:extLst>
          </p:cNvPr>
          <p:cNvPicPr>
            <a:picLocks noChangeAspect="1"/>
          </p:cNvPicPr>
          <p:nvPr/>
        </p:nvPicPr>
        <p:blipFill>
          <a:blip r:embed="rId2"/>
          <a:stretch>
            <a:fillRect/>
          </a:stretch>
        </p:blipFill>
        <p:spPr>
          <a:xfrm>
            <a:off x="921" y="0"/>
            <a:ext cx="12190158" cy="6858000"/>
          </a:xfrm>
          <a:prstGeom prst="rect">
            <a:avLst/>
          </a:prstGeom>
        </p:spPr>
      </p:pic>
    </p:spTree>
    <p:extLst>
      <p:ext uri="{BB962C8B-B14F-4D97-AF65-F5344CB8AC3E}">
        <p14:creationId xmlns:p14="http://schemas.microsoft.com/office/powerpoint/2010/main" val="2433336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F070-91AF-E1C8-0136-D621626082AA}"/>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7DADD0A0-B488-29CF-4E69-3F5638AD1EF6}"/>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887E22A9-7D9B-0162-1F4D-36BFF97E56BF}"/>
              </a:ext>
            </a:extLst>
          </p:cNvPr>
          <p:cNvPicPr>
            <a:picLocks noChangeAspect="1"/>
          </p:cNvPicPr>
          <p:nvPr/>
        </p:nvPicPr>
        <p:blipFill>
          <a:blip r:embed="rId2"/>
          <a:stretch>
            <a:fillRect/>
          </a:stretch>
        </p:blipFill>
        <p:spPr>
          <a:xfrm>
            <a:off x="39477" y="0"/>
            <a:ext cx="12113046" cy="6858000"/>
          </a:xfrm>
          <a:prstGeom prst="rect">
            <a:avLst/>
          </a:prstGeom>
        </p:spPr>
      </p:pic>
    </p:spTree>
    <p:extLst>
      <p:ext uri="{BB962C8B-B14F-4D97-AF65-F5344CB8AC3E}">
        <p14:creationId xmlns:p14="http://schemas.microsoft.com/office/powerpoint/2010/main" val="401679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097BF-1D3D-F2D7-BB78-CECBD07E26BE}"/>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6BCD86E0-69CD-F694-708B-D0418CCDD630}"/>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0DE517DF-14F4-9B08-36A2-DBE97B470CE9}"/>
              </a:ext>
            </a:extLst>
          </p:cNvPr>
          <p:cNvPicPr>
            <a:picLocks noChangeAspect="1"/>
          </p:cNvPicPr>
          <p:nvPr/>
        </p:nvPicPr>
        <p:blipFill>
          <a:blip r:embed="rId2"/>
          <a:stretch>
            <a:fillRect/>
          </a:stretch>
        </p:blipFill>
        <p:spPr>
          <a:xfrm>
            <a:off x="12424" y="0"/>
            <a:ext cx="12167152" cy="6858000"/>
          </a:xfrm>
          <a:prstGeom prst="rect">
            <a:avLst/>
          </a:prstGeom>
        </p:spPr>
      </p:pic>
    </p:spTree>
    <p:extLst>
      <p:ext uri="{BB962C8B-B14F-4D97-AF65-F5344CB8AC3E}">
        <p14:creationId xmlns:p14="http://schemas.microsoft.com/office/powerpoint/2010/main" val="3527749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2F1C-CAE7-AF56-579D-1C68C62D3E5C}"/>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97723F00-DC89-F642-3B83-E7D2C3CFB5C3}"/>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A87ACFC7-F638-F511-8E01-7108BE610C7F}"/>
              </a:ext>
            </a:extLst>
          </p:cNvPr>
          <p:cNvPicPr>
            <a:picLocks noChangeAspect="1"/>
          </p:cNvPicPr>
          <p:nvPr/>
        </p:nvPicPr>
        <p:blipFill>
          <a:blip r:embed="rId2"/>
          <a:stretch>
            <a:fillRect/>
          </a:stretch>
        </p:blipFill>
        <p:spPr>
          <a:xfrm>
            <a:off x="22007" y="0"/>
            <a:ext cx="12147985" cy="6858000"/>
          </a:xfrm>
          <a:prstGeom prst="rect">
            <a:avLst/>
          </a:prstGeom>
        </p:spPr>
      </p:pic>
    </p:spTree>
    <p:extLst>
      <p:ext uri="{BB962C8B-B14F-4D97-AF65-F5344CB8AC3E}">
        <p14:creationId xmlns:p14="http://schemas.microsoft.com/office/powerpoint/2010/main" val="2690872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B4CE8B-9190-07D7-26DC-68C0B5A139AB}"/>
              </a:ext>
            </a:extLst>
          </p:cNvPr>
          <p:cNvPicPr>
            <a:picLocks noChangeAspect="1"/>
          </p:cNvPicPr>
          <p:nvPr/>
        </p:nvPicPr>
        <p:blipFill>
          <a:blip r:embed="rId3"/>
          <a:stretch>
            <a:fillRect/>
          </a:stretch>
        </p:blipFill>
        <p:spPr>
          <a:xfrm>
            <a:off x="1509822" y="1872426"/>
            <a:ext cx="2162897" cy="2157313"/>
          </a:xfrm>
          <a:prstGeom prst="rect">
            <a:avLst/>
          </a:prstGeom>
        </p:spPr>
      </p:pic>
      <p:sp>
        <p:nvSpPr>
          <p:cNvPr id="7" name="TextBox 6">
            <a:extLst>
              <a:ext uri="{FF2B5EF4-FFF2-40B4-BE49-F238E27FC236}">
                <a16:creationId xmlns:a16="http://schemas.microsoft.com/office/drawing/2014/main" id="{5C28702E-C7C2-A978-FA5D-B7F1AF2D86A2}"/>
              </a:ext>
            </a:extLst>
          </p:cNvPr>
          <p:cNvSpPr txBox="1"/>
          <p:nvPr/>
        </p:nvSpPr>
        <p:spPr>
          <a:xfrm>
            <a:off x="637953" y="4529470"/>
            <a:ext cx="3891517" cy="523220"/>
          </a:xfrm>
          <a:prstGeom prst="rect">
            <a:avLst/>
          </a:prstGeom>
          <a:noFill/>
        </p:spPr>
        <p:txBody>
          <a:bodyPr wrap="square" rtlCol="0">
            <a:spAutoFit/>
          </a:bodyPr>
          <a:lstStyle/>
          <a:p>
            <a:pPr algn="ctr"/>
            <a:r>
              <a:rPr lang="ar-SA" sz="2800" dirty="0">
                <a:latin typeface="BN Elkana" panose="02000000000000000000" pitchFamily="2" charset="-79"/>
                <a:cs typeface="BN Elkana" panose="02000000000000000000" pitchFamily="2" charset="-79"/>
              </a:rPr>
              <a:t>امسحوني للوصول إلى صفحة التوصيات</a:t>
            </a:r>
            <a:endParaRPr lang="en-IL" sz="2800" dirty="0">
              <a:latin typeface="BN Elkana" panose="02000000000000000000" pitchFamily="2" charset="-79"/>
              <a:cs typeface="BN Elkana" panose="02000000000000000000" pitchFamily="2" charset="-79"/>
            </a:endParaRPr>
          </a:p>
        </p:txBody>
      </p:sp>
      <p:pic>
        <p:nvPicPr>
          <p:cNvPr id="2" name="Picture 1">
            <a:extLst>
              <a:ext uri="{FF2B5EF4-FFF2-40B4-BE49-F238E27FC236}">
                <a16:creationId xmlns:a16="http://schemas.microsoft.com/office/drawing/2014/main" id="{332036FF-D85B-B4AC-F7FA-4FFD0578A55E}"/>
              </a:ext>
            </a:extLst>
          </p:cNvPr>
          <p:cNvPicPr>
            <a:picLocks noChangeAspect="1"/>
          </p:cNvPicPr>
          <p:nvPr/>
        </p:nvPicPr>
        <p:blipFill>
          <a:blip r:embed="rId4"/>
          <a:srcRect t="30454" b="25352"/>
          <a:stretch>
            <a:fillRect/>
          </a:stretch>
        </p:blipFill>
        <p:spPr>
          <a:xfrm>
            <a:off x="192233" y="5977102"/>
            <a:ext cx="1993232" cy="880898"/>
          </a:xfrm>
          <a:prstGeom prst="rect">
            <a:avLst/>
          </a:prstGeom>
        </p:spPr>
      </p:pic>
      <p:pic>
        <p:nvPicPr>
          <p:cNvPr id="9" name="Content Placeholder 8">
            <a:extLst>
              <a:ext uri="{FF2B5EF4-FFF2-40B4-BE49-F238E27FC236}">
                <a16:creationId xmlns:a16="http://schemas.microsoft.com/office/drawing/2014/main" id="{979B350E-9F6F-E1DD-9E91-B278EC8342E8}"/>
              </a:ext>
            </a:extLst>
          </p:cNvPr>
          <p:cNvPicPr>
            <a:picLocks noGrp="1" noChangeAspect="1"/>
          </p:cNvPicPr>
          <p:nvPr>
            <p:ph sz="quarter" idx="13"/>
          </p:nvPr>
        </p:nvPicPr>
        <p:blipFill>
          <a:blip r:embed="rId5"/>
          <a:stretch>
            <a:fillRect/>
          </a:stretch>
        </p:blipFill>
        <p:spPr>
          <a:xfrm>
            <a:off x="5486448" y="1"/>
            <a:ext cx="4847948" cy="6857999"/>
          </a:xfrm>
          <a:prstGeom prst="rect">
            <a:avLst/>
          </a:prstGeom>
        </p:spPr>
      </p:pic>
    </p:spTree>
    <p:extLst>
      <p:ext uri="{BB962C8B-B14F-4D97-AF65-F5344CB8AC3E}">
        <p14:creationId xmlns:p14="http://schemas.microsoft.com/office/powerpoint/2010/main" val="1999687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9FB"/>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2C0ACB7-4A49-2918-88F3-1D4D71F86244}"/>
              </a:ext>
            </a:extLst>
          </p:cNvPr>
          <p:cNvPicPr>
            <a:picLocks noGrp="1" noChangeAspect="1"/>
          </p:cNvPicPr>
          <p:nvPr>
            <p:ph sz="quarter" idx="13"/>
          </p:nvPr>
        </p:nvPicPr>
        <p:blipFill>
          <a:blip r:embed="rId3"/>
          <a:stretch>
            <a:fillRect/>
          </a:stretch>
        </p:blipFill>
        <p:spPr>
          <a:xfrm>
            <a:off x="1152394" y="0"/>
            <a:ext cx="10246290" cy="6830861"/>
          </a:xfrm>
          <a:prstGeom prst="rect">
            <a:avLst/>
          </a:prstGeom>
        </p:spPr>
      </p:pic>
      <p:pic>
        <p:nvPicPr>
          <p:cNvPr id="2" name="Picture 1">
            <a:extLst>
              <a:ext uri="{FF2B5EF4-FFF2-40B4-BE49-F238E27FC236}">
                <a16:creationId xmlns:a16="http://schemas.microsoft.com/office/drawing/2014/main" id="{03FDC275-F762-9C9D-9366-1E91BAF17828}"/>
              </a:ext>
            </a:extLst>
          </p:cNvPr>
          <p:cNvPicPr>
            <a:picLocks noChangeAspect="1"/>
          </p:cNvPicPr>
          <p:nvPr/>
        </p:nvPicPr>
        <p:blipFill>
          <a:blip r:embed="rId4"/>
          <a:srcRect t="30454" b="25352"/>
          <a:stretch>
            <a:fillRect/>
          </a:stretch>
        </p:blipFill>
        <p:spPr>
          <a:xfrm>
            <a:off x="192233" y="5977102"/>
            <a:ext cx="1993232" cy="880898"/>
          </a:xfrm>
          <a:prstGeom prst="rect">
            <a:avLst/>
          </a:prstGeom>
        </p:spPr>
      </p:pic>
      <p:pic>
        <p:nvPicPr>
          <p:cNvPr id="4" name="Picture 3">
            <a:extLst>
              <a:ext uri="{FF2B5EF4-FFF2-40B4-BE49-F238E27FC236}">
                <a16:creationId xmlns:a16="http://schemas.microsoft.com/office/drawing/2014/main" id="{FB5FF5A7-11A8-119D-B830-8D1142298718}"/>
              </a:ext>
            </a:extLst>
          </p:cNvPr>
          <p:cNvPicPr>
            <a:picLocks noChangeAspect="1"/>
          </p:cNvPicPr>
          <p:nvPr/>
        </p:nvPicPr>
        <p:blipFill>
          <a:blip r:embed="rId5"/>
          <a:stretch>
            <a:fillRect/>
          </a:stretch>
        </p:blipFill>
        <p:spPr>
          <a:xfrm>
            <a:off x="1505953" y="0"/>
            <a:ext cx="10287000" cy="6858000"/>
          </a:xfrm>
          <a:prstGeom prst="rect">
            <a:avLst/>
          </a:prstGeom>
        </p:spPr>
      </p:pic>
    </p:spTree>
    <p:extLst>
      <p:ext uri="{BB962C8B-B14F-4D97-AF65-F5344CB8AC3E}">
        <p14:creationId xmlns:p14="http://schemas.microsoft.com/office/powerpoint/2010/main" val="4009322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A522-7B96-C0A5-74E8-CC0548EEA8AC}"/>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D1AEC189-7747-9BA9-C3E1-007597868AB9}"/>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A4E193D0-D029-4F2A-CB4B-DFCBA664BE42}"/>
              </a:ext>
            </a:extLst>
          </p:cNvPr>
          <p:cNvPicPr>
            <a:picLocks noChangeAspect="1"/>
          </p:cNvPicPr>
          <p:nvPr/>
        </p:nvPicPr>
        <p:blipFill>
          <a:blip r:embed="rId2"/>
          <a:stretch>
            <a:fillRect/>
          </a:stretch>
        </p:blipFill>
        <p:spPr>
          <a:xfrm>
            <a:off x="9213" y="0"/>
            <a:ext cx="12173573" cy="6858000"/>
          </a:xfrm>
          <a:prstGeom prst="rect">
            <a:avLst/>
          </a:prstGeom>
        </p:spPr>
      </p:pic>
    </p:spTree>
    <p:extLst>
      <p:ext uri="{BB962C8B-B14F-4D97-AF65-F5344CB8AC3E}">
        <p14:creationId xmlns:p14="http://schemas.microsoft.com/office/powerpoint/2010/main" val="4289878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3590-4D25-941E-CDE0-054B14E32298}"/>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B1044FAC-ACBB-2BA3-46E3-78685DE8DE6E}"/>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57A25898-91F2-8FF9-FDFC-7C00E2F46A4B}"/>
              </a:ext>
            </a:extLst>
          </p:cNvPr>
          <p:cNvPicPr>
            <a:picLocks noChangeAspect="1"/>
          </p:cNvPicPr>
          <p:nvPr/>
        </p:nvPicPr>
        <p:blipFill>
          <a:blip r:embed="rId2"/>
          <a:stretch>
            <a:fillRect/>
          </a:stretch>
        </p:blipFill>
        <p:spPr>
          <a:xfrm>
            <a:off x="0" y="4652"/>
            <a:ext cx="12192000" cy="6848695"/>
          </a:xfrm>
          <a:prstGeom prst="rect">
            <a:avLst/>
          </a:prstGeom>
        </p:spPr>
      </p:pic>
    </p:spTree>
    <p:extLst>
      <p:ext uri="{BB962C8B-B14F-4D97-AF65-F5344CB8AC3E}">
        <p14:creationId xmlns:p14="http://schemas.microsoft.com/office/powerpoint/2010/main" val="2364258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71DC7-4BA8-AD93-EB8C-F323B4B894BE}"/>
              </a:ext>
            </a:extLst>
          </p:cNvPr>
          <p:cNvPicPr>
            <a:picLocks noChangeAspect="1"/>
          </p:cNvPicPr>
          <p:nvPr/>
        </p:nvPicPr>
        <p:blipFill>
          <a:blip r:embed="rId2"/>
          <a:stretch>
            <a:fillRect/>
          </a:stretch>
        </p:blipFill>
        <p:spPr>
          <a:xfrm>
            <a:off x="22951" y="0"/>
            <a:ext cx="12146097" cy="6858000"/>
          </a:xfrm>
          <a:prstGeom prst="rect">
            <a:avLst/>
          </a:prstGeom>
        </p:spPr>
      </p:pic>
    </p:spTree>
    <p:extLst>
      <p:ext uri="{BB962C8B-B14F-4D97-AF65-F5344CB8AC3E}">
        <p14:creationId xmlns:p14="http://schemas.microsoft.com/office/powerpoint/2010/main" val="973076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AC4B-ACB9-0C9F-F2A2-0705B0FB847F}"/>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3B1BDE5E-2295-F349-6177-6DAC89DBAC8D}"/>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3C6BA0B9-E8E7-4BFE-CD50-420611B227F9}"/>
              </a:ext>
            </a:extLst>
          </p:cNvPr>
          <p:cNvPicPr>
            <a:picLocks noChangeAspect="1"/>
          </p:cNvPicPr>
          <p:nvPr/>
        </p:nvPicPr>
        <p:blipFill>
          <a:blip r:embed="rId2"/>
          <a:stretch>
            <a:fillRect/>
          </a:stretch>
        </p:blipFill>
        <p:spPr>
          <a:xfrm>
            <a:off x="32474" y="0"/>
            <a:ext cx="12127052" cy="6858000"/>
          </a:xfrm>
          <a:prstGeom prst="rect">
            <a:avLst/>
          </a:prstGeom>
        </p:spPr>
      </p:pic>
    </p:spTree>
    <p:extLst>
      <p:ext uri="{BB962C8B-B14F-4D97-AF65-F5344CB8AC3E}">
        <p14:creationId xmlns:p14="http://schemas.microsoft.com/office/powerpoint/2010/main" val="3980533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A763-AC1F-37DC-D7A3-D654B7622129}"/>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7A787D90-CC63-851A-7F35-16454D22D759}"/>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6DA46E1F-FAD5-9F94-ACE1-BE2FEB5E6A29}"/>
              </a:ext>
            </a:extLst>
          </p:cNvPr>
          <p:cNvPicPr>
            <a:picLocks noChangeAspect="1"/>
          </p:cNvPicPr>
          <p:nvPr/>
        </p:nvPicPr>
        <p:blipFill>
          <a:blip r:embed="rId2"/>
          <a:stretch>
            <a:fillRect/>
          </a:stretch>
        </p:blipFill>
        <p:spPr>
          <a:xfrm>
            <a:off x="36590" y="0"/>
            <a:ext cx="12118819" cy="6858000"/>
          </a:xfrm>
          <a:prstGeom prst="rect">
            <a:avLst/>
          </a:prstGeom>
        </p:spPr>
      </p:pic>
    </p:spTree>
    <p:extLst>
      <p:ext uri="{BB962C8B-B14F-4D97-AF65-F5344CB8AC3E}">
        <p14:creationId xmlns:p14="http://schemas.microsoft.com/office/powerpoint/2010/main" val="3461175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F377-6E63-CEE1-8B01-C252830AB4C5}"/>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F5E9498A-2E62-030A-E8CB-DFB4EF9C46E2}"/>
              </a:ext>
            </a:extLst>
          </p:cNvPr>
          <p:cNvSpPr>
            <a:spLocks noGrp="1"/>
          </p:cNvSpPr>
          <p:nvPr>
            <p:ph sz="quarter" idx="13"/>
          </p:nvPr>
        </p:nvSpPr>
        <p:spPr/>
        <p:txBody>
          <a:bodyPr/>
          <a:lstStyle/>
          <a:p>
            <a:endParaRPr lang="en-IL"/>
          </a:p>
        </p:txBody>
      </p:sp>
      <p:pic>
        <p:nvPicPr>
          <p:cNvPr id="5" name="Picture 4">
            <a:extLst>
              <a:ext uri="{FF2B5EF4-FFF2-40B4-BE49-F238E27FC236}">
                <a16:creationId xmlns:a16="http://schemas.microsoft.com/office/drawing/2014/main" id="{49221BB4-EA37-15E6-921E-97895EFEF17B}"/>
              </a:ext>
            </a:extLst>
          </p:cNvPr>
          <p:cNvPicPr>
            <a:picLocks noChangeAspect="1"/>
          </p:cNvPicPr>
          <p:nvPr/>
        </p:nvPicPr>
        <p:blipFill>
          <a:blip r:embed="rId2"/>
          <a:stretch>
            <a:fillRect/>
          </a:stretch>
        </p:blipFill>
        <p:spPr>
          <a:xfrm>
            <a:off x="5067" y="0"/>
            <a:ext cx="12181865" cy="6858000"/>
          </a:xfrm>
          <a:prstGeom prst="rect">
            <a:avLst/>
          </a:prstGeom>
        </p:spPr>
      </p:pic>
    </p:spTree>
    <p:extLst>
      <p:ext uri="{BB962C8B-B14F-4D97-AF65-F5344CB8AC3E}">
        <p14:creationId xmlns:p14="http://schemas.microsoft.com/office/powerpoint/2010/main" val="3498748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BB6B-EEEF-EC9D-1657-AAE86B63BA2A}"/>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F1B1EC44-6303-3AB2-7DF4-F0B95D0DE31E}"/>
              </a:ext>
            </a:extLst>
          </p:cNvPr>
          <p:cNvSpPr>
            <a:spLocks noGrp="1"/>
          </p:cNvSpPr>
          <p:nvPr>
            <p:ph sz="quarter" idx="13"/>
          </p:nvPr>
        </p:nvSpPr>
        <p:spPr/>
        <p:txBody>
          <a:bodyPr/>
          <a:lstStyle/>
          <a:p>
            <a:endParaRPr lang="en-IL"/>
          </a:p>
        </p:txBody>
      </p:sp>
      <p:pic>
        <p:nvPicPr>
          <p:cNvPr id="7" name="Picture 6">
            <a:extLst>
              <a:ext uri="{FF2B5EF4-FFF2-40B4-BE49-F238E27FC236}">
                <a16:creationId xmlns:a16="http://schemas.microsoft.com/office/drawing/2014/main" id="{904C7382-35CE-7EA5-E561-7C5C1CDF5420}"/>
              </a:ext>
            </a:extLst>
          </p:cNvPr>
          <p:cNvPicPr>
            <a:picLocks noChangeAspect="1"/>
          </p:cNvPicPr>
          <p:nvPr/>
        </p:nvPicPr>
        <p:blipFill>
          <a:blip r:embed="rId2"/>
          <a:stretch>
            <a:fillRect/>
          </a:stretch>
        </p:blipFill>
        <p:spPr>
          <a:xfrm>
            <a:off x="8283" y="0"/>
            <a:ext cx="12175434" cy="6858000"/>
          </a:xfrm>
          <a:prstGeom prst="rect">
            <a:avLst/>
          </a:prstGeom>
        </p:spPr>
      </p:pic>
    </p:spTree>
    <p:extLst>
      <p:ext uri="{BB962C8B-B14F-4D97-AF65-F5344CB8AC3E}">
        <p14:creationId xmlns:p14="http://schemas.microsoft.com/office/powerpoint/2010/main" val="1754365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BA7A-08F8-5CAD-EA7F-26DE0B3FBEED}"/>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D4A5F5E7-7DC6-1D29-0826-A24DCB342F25}"/>
              </a:ext>
            </a:extLst>
          </p:cNvPr>
          <p:cNvSpPr>
            <a:spLocks noGrp="1"/>
          </p:cNvSpPr>
          <p:nvPr>
            <p:ph idx="1"/>
          </p:nvPr>
        </p:nvSpPr>
        <p:spPr/>
        <p:txBody>
          <a:bodyPr/>
          <a:lstStyle/>
          <a:p>
            <a:endParaRPr lang="en-IL"/>
          </a:p>
        </p:txBody>
      </p:sp>
      <p:pic>
        <p:nvPicPr>
          <p:cNvPr id="5" name="Picture 4">
            <a:extLst>
              <a:ext uri="{FF2B5EF4-FFF2-40B4-BE49-F238E27FC236}">
                <a16:creationId xmlns:a16="http://schemas.microsoft.com/office/drawing/2014/main" id="{601644AA-79F3-47D8-37EA-6639C50B4960}"/>
              </a:ext>
            </a:extLst>
          </p:cNvPr>
          <p:cNvPicPr>
            <a:picLocks noChangeAspect="1"/>
          </p:cNvPicPr>
          <p:nvPr/>
        </p:nvPicPr>
        <p:blipFill>
          <a:blip r:embed="rId3"/>
          <a:stretch>
            <a:fillRect/>
          </a:stretch>
        </p:blipFill>
        <p:spPr>
          <a:xfrm>
            <a:off x="37550" y="0"/>
            <a:ext cx="12116899" cy="6858000"/>
          </a:xfrm>
          <a:prstGeom prst="rect">
            <a:avLst/>
          </a:prstGeom>
        </p:spPr>
      </p:pic>
    </p:spTree>
    <p:extLst>
      <p:ext uri="{BB962C8B-B14F-4D97-AF65-F5344CB8AC3E}">
        <p14:creationId xmlns:p14="http://schemas.microsoft.com/office/powerpoint/2010/main" val="27692798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resentation2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{DA6C11BC-625D-44C1-AFE1-CC2540338235}TF62d0d592-7ac2-4846-a919-75806e8bead4a9cab94e-5fd214a641ec</Template>
  <TotalTime>8078</TotalTime>
  <Words>182</Words>
  <Application>Microsoft Office PowerPoint</Application>
  <PresentationFormat>Widescreen</PresentationFormat>
  <Paragraphs>9</Paragraphs>
  <Slides>27</Slides>
  <Notes>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Aptos</vt:lpstr>
      <vt:lpstr>Aptos Display</vt:lpstr>
      <vt:lpstr>Arial</vt:lpstr>
      <vt:lpstr>BN Elkana</vt:lpstr>
      <vt:lpstr>Calibri</vt:lpstr>
      <vt:lpstr>1_Office Theme</vt:lpstr>
      <vt:lpstr>Presentation2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كيف نساعد أطفالنا الصغار في الأوقات الصعبة     ورشة عمل للوالدين  بتقديم متخصصات في التربية والعلاج للطفولة المبكرة</dc:title>
  <dc:creator>Einat Shaked</dc:creator>
  <cp:lastModifiedBy>Naama Kroyzer</cp:lastModifiedBy>
  <cp:revision>32</cp:revision>
  <dcterms:created xsi:type="dcterms:W3CDTF">2026-03-01T16:38:44Z</dcterms:created>
  <dcterms:modified xsi:type="dcterms:W3CDTF">2026-04-09T17:57:54Z</dcterms:modified>
</cp:coreProperties>
</file>