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  <p:sldMasterId id="2147483694" r:id="rId2"/>
  </p:sldMasterIdLst>
  <p:notesMasterIdLst>
    <p:notesMasterId r:id="rId30"/>
  </p:notesMasterIdLst>
  <p:sldIdLst>
    <p:sldId id="931" r:id="rId3"/>
    <p:sldId id="932" r:id="rId4"/>
    <p:sldId id="933" r:id="rId5"/>
    <p:sldId id="934" r:id="rId6"/>
    <p:sldId id="935" r:id="rId7"/>
    <p:sldId id="936" r:id="rId8"/>
    <p:sldId id="937" r:id="rId9"/>
    <p:sldId id="938" r:id="rId10"/>
    <p:sldId id="939" r:id="rId11"/>
    <p:sldId id="940" r:id="rId12"/>
    <p:sldId id="941" r:id="rId13"/>
    <p:sldId id="942" r:id="rId14"/>
    <p:sldId id="943" r:id="rId15"/>
    <p:sldId id="944" r:id="rId16"/>
    <p:sldId id="945" r:id="rId17"/>
    <p:sldId id="946" r:id="rId18"/>
    <p:sldId id="265" r:id="rId19"/>
    <p:sldId id="947" r:id="rId20"/>
    <p:sldId id="948" r:id="rId21"/>
    <p:sldId id="949" r:id="rId22"/>
    <p:sldId id="950" r:id="rId23"/>
    <p:sldId id="951" r:id="rId24"/>
    <p:sldId id="952" r:id="rId25"/>
    <p:sldId id="953" r:id="rId26"/>
    <p:sldId id="954" r:id="rId27"/>
    <p:sldId id="955" r:id="rId28"/>
    <p:sldId id="95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EFAFB"/>
    <a:srgbClr val="FDF9FB"/>
    <a:srgbClr val="F4E1D7"/>
    <a:srgbClr val="FEEBE5"/>
    <a:srgbClr val="FDF8F3"/>
    <a:srgbClr val="FCF7F4"/>
    <a:srgbClr val="FBF8FA"/>
    <a:srgbClr val="FFFFFF"/>
    <a:srgbClr val="BFD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BA40E-6B86-444C-B409-2EBE30087752}" v="1" dt="2026-04-09T16:05:02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6" autoAdjust="0"/>
    <p:restoredTop sz="75547" autoAdjust="0"/>
  </p:normalViewPr>
  <p:slideViewPr>
    <p:cSldViewPr snapToGrid="0">
      <p:cViewPr varScale="1">
        <p:scale>
          <a:sx n="53" d="100"/>
          <a:sy n="5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ama Kroyzer" userId="ad0bc84a7d99b4fd" providerId="LiveId" clId="{698247F1-9A94-4739-9163-86707250C412}"/>
    <pc:docChg chg="undo custSel addSld delSld modSld">
      <pc:chgData name="Naama Kroyzer" userId="ad0bc84a7d99b4fd" providerId="LiveId" clId="{698247F1-9A94-4739-9163-86707250C412}" dt="2026-04-09T16:04:46.701" v="166" actId="20577"/>
      <pc:docMkLst>
        <pc:docMk/>
      </pc:docMkLst>
      <pc:sldChg chg="del">
        <pc:chgData name="Naama Kroyzer" userId="ad0bc84a7d99b4fd" providerId="LiveId" clId="{698247F1-9A94-4739-9163-86707250C412}" dt="2026-04-09T15:51:44.572" v="2" actId="47"/>
        <pc:sldMkLst>
          <pc:docMk/>
          <pc:sldMk cId="2057828287" sldId="256"/>
        </pc:sldMkLst>
      </pc:sldChg>
      <pc:sldChg chg="del">
        <pc:chgData name="Naama Kroyzer" userId="ad0bc84a7d99b4fd" providerId="LiveId" clId="{698247F1-9A94-4739-9163-86707250C412}" dt="2026-04-09T15:54:20.892" v="19" actId="47"/>
        <pc:sldMkLst>
          <pc:docMk/>
          <pc:sldMk cId="2543838462" sldId="258"/>
        </pc:sldMkLst>
      </pc:sldChg>
      <pc:sldChg chg="del">
        <pc:chgData name="Naama Kroyzer" userId="ad0bc84a7d99b4fd" providerId="LiveId" clId="{698247F1-9A94-4739-9163-86707250C412}" dt="2026-04-09T15:56:26.751" v="34" actId="47"/>
        <pc:sldMkLst>
          <pc:docMk/>
          <pc:sldMk cId="105261730" sldId="262"/>
        </pc:sldMkLst>
      </pc:sldChg>
      <pc:sldChg chg="modNotesTx">
        <pc:chgData name="Naama Kroyzer" userId="ad0bc84a7d99b4fd" providerId="LiveId" clId="{698247F1-9A94-4739-9163-86707250C412}" dt="2026-04-09T16:04:46.701" v="166" actId="20577"/>
        <pc:sldMkLst>
          <pc:docMk/>
          <pc:sldMk cId="3865440328" sldId="265"/>
        </pc:sldMkLst>
      </pc:sldChg>
      <pc:sldChg chg="del">
        <pc:chgData name="Naama Kroyzer" userId="ad0bc84a7d99b4fd" providerId="LiveId" clId="{698247F1-9A94-4739-9163-86707250C412}" dt="2026-04-09T16:04:08.097" v="84" actId="47"/>
        <pc:sldMkLst>
          <pc:docMk/>
          <pc:sldMk cId="1084896697" sldId="273"/>
        </pc:sldMkLst>
      </pc:sldChg>
      <pc:sldChg chg="addSp delSp del mod">
        <pc:chgData name="Naama Kroyzer" userId="ad0bc84a7d99b4fd" providerId="LiveId" clId="{698247F1-9A94-4739-9163-86707250C412}" dt="2026-04-09T16:03:19.480" v="81" actId="47"/>
        <pc:sldMkLst>
          <pc:docMk/>
          <pc:sldMk cId="4009322332" sldId="274"/>
        </pc:sldMkLst>
        <pc:picChg chg="add del">
          <ac:chgData name="Naama Kroyzer" userId="ad0bc84a7d99b4fd" providerId="LiveId" clId="{698247F1-9A94-4739-9163-86707250C412}" dt="2026-04-09T16:02:56.724" v="78" actId="22"/>
          <ac:picMkLst>
            <pc:docMk/>
            <pc:sldMk cId="4009322332" sldId="274"/>
            <ac:picMk id="4" creationId="{A36551CE-4B7C-1131-193D-607DEFE3DACF}"/>
          </ac:picMkLst>
        </pc:picChg>
      </pc:sldChg>
      <pc:sldChg chg="del">
        <pc:chgData name="Naama Kroyzer" userId="ad0bc84a7d99b4fd" providerId="LiveId" clId="{698247F1-9A94-4739-9163-86707250C412}" dt="2026-04-09T16:00:24.707" v="61" actId="47"/>
        <pc:sldMkLst>
          <pc:docMk/>
          <pc:sldMk cId="182296753" sldId="277"/>
        </pc:sldMkLst>
      </pc:sldChg>
      <pc:sldChg chg="del">
        <pc:chgData name="Naama Kroyzer" userId="ad0bc84a7d99b4fd" providerId="LiveId" clId="{698247F1-9A94-4739-9163-86707250C412}" dt="2026-04-09T16:01:25.776" v="67" actId="47"/>
        <pc:sldMkLst>
          <pc:docMk/>
          <pc:sldMk cId="2878228581" sldId="278"/>
        </pc:sldMkLst>
      </pc:sldChg>
      <pc:sldChg chg="del">
        <pc:chgData name="Naama Kroyzer" userId="ad0bc84a7d99b4fd" providerId="LiveId" clId="{698247F1-9A94-4739-9163-86707250C412}" dt="2026-04-09T16:01:54.841" v="70" actId="47"/>
        <pc:sldMkLst>
          <pc:docMk/>
          <pc:sldMk cId="1745739748" sldId="280"/>
        </pc:sldMkLst>
      </pc:sldChg>
      <pc:sldChg chg="del">
        <pc:chgData name="Naama Kroyzer" userId="ad0bc84a7d99b4fd" providerId="LiveId" clId="{698247F1-9A94-4739-9163-86707250C412}" dt="2026-04-09T16:02:46.123" v="76" actId="47"/>
        <pc:sldMkLst>
          <pc:docMk/>
          <pc:sldMk cId="1999687390" sldId="281"/>
        </pc:sldMkLst>
      </pc:sldChg>
      <pc:sldChg chg="del">
        <pc:chgData name="Naama Kroyzer" userId="ad0bc84a7d99b4fd" providerId="LiveId" clId="{698247F1-9A94-4739-9163-86707250C412}" dt="2026-04-09T15:52:57.194" v="8" actId="47"/>
        <pc:sldMkLst>
          <pc:docMk/>
          <pc:sldMk cId="2598002671" sldId="282"/>
        </pc:sldMkLst>
      </pc:sldChg>
      <pc:sldChg chg="del">
        <pc:chgData name="Naama Kroyzer" userId="ad0bc84a7d99b4fd" providerId="LiveId" clId="{698247F1-9A94-4739-9163-86707250C412}" dt="2026-04-09T15:55:36.062" v="28" actId="47"/>
        <pc:sldMkLst>
          <pc:docMk/>
          <pc:sldMk cId="2414750125" sldId="286"/>
        </pc:sldMkLst>
      </pc:sldChg>
      <pc:sldChg chg="del">
        <pc:chgData name="Naama Kroyzer" userId="ad0bc84a7d99b4fd" providerId="LiveId" clId="{698247F1-9A94-4739-9163-86707250C412}" dt="2026-04-09T15:56:02.372" v="31" actId="47"/>
        <pc:sldMkLst>
          <pc:docMk/>
          <pc:sldMk cId="4130916101" sldId="674"/>
        </pc:sldMkLst>
      </pc:sldChg>
      <pc:sldChg chg="del">
        <pc:chgData name="Naama Kroyzer" userId="ad0bc84a7d99b4fd" providerId="LiveId" clId="{698247F1-9A94-4739-9163-86707250C412}" dt="2026-04-09T15:59:09.893" v="52" actId="47"/>
        <pc:sldMkLst>
          <pc:docMk/>
          <pc:sldMk cId="172013766" sldId="903"/>
        </pc:sldMkLst>
      </pc:sldChg>
      <pc:sldChg chg="del">
        <pc:chgData name="Naama Kroyzer" userId="ad0bc84a7d99b4fd" providerId="LiveId" clId="{698247F1-9A94-4739-9163-86707250C412}" dt="2026-04-09T15:56:47.456" v="37" actId="47"/>
        <pc:sldMkLst>
          <pc:docMk/>
          <pc:sldMk cId="1218962518" sldId="906"/>
        </pc:sldMkLst>
      </pc:sldChg>
      <pc:sldChg chg="del">
        <pc:chgData name="Naama Kroyzer" userId="ad0bc84a7d99b4fd" providerId="LiveId" clId="{698247F1-9A94-4739-9163-86707250C412}" dt="2026-04-09T15:59:57.898" v="58" actId="47"/>
        <pc:sldMkLst>
          <pc:docMk/>
          <pc:sldMk cId="2038874212" sldId="909"/>
        </pc:sldMkLst>
      </pc:sldChg>
      <pc:sldChg chg="del">
        <pc:chgData name="Naama Kroyzer" userId="ad0bc84a7d99b4fd" providerId="LiveId" clId="{698247F1-9A94-4739-9163-86707250C412}" dt="2026-04-09T16:00:59.418" v="64" actId="47"/>
        <pc:sldMkLst>
          <pc:docMk/>
          <pc:sldMk cId="2417915530" sldId="912"/>
        </pc:sldMkLst>
      </pc:sldChg>
      <pc:sldChg chg="del">
        <pc:chgData name="Naama Kroyzer" userId="ad0bc84a7d99b4fd" providerId="LiveId" clId="{698247F1-9A94-4739-9163-86707250C412}" dt="2026-04-09T15:52:29.246" v="5" actId="47"/>
        <pc:sldMkLst>
          <pc:docMk/>
          <pc:sldMk cId="2626321159" sldId="917"/>
        </pc:sldMkLst>
      </pc:sldChg>
      <pc:sldChg chg="del">
        <pc:chgData name="Naama Kroyzer" userId="ad0bc84a7d99b4fd" providerId="LiveId" clId="{698247F1-9A94-4739-9163-86707250C412}" dt="2026-04-09T15:53:49.554" v="14" actId="47"/>
        <pc:sldMkLst>
          <pc:docMk/>
          <pc:sldMk cId="968336246" sldId="918"/>
        </pc:sldMkLst>
      </pc:sldChg>
      <pc:sldChg chg="del">
        <pc:chgData name="Naama Kroyzer" userId="ad0bc84a7d99b4fd" providerId="LiveId" clId="{698247F1-9A94-4739-9163-86707250C412}" dt="2026-04-09T15:54:46.712" v="22" actId="47"/>
        <pc:sldMkLst>
          <pc:docMk/>
          <pc:sldMk cId="3979773718" sldId="919"/>
        </pc:sldMkLst>
      </pc:sldChg>
      <pc:sldChg chg="del">
        <pc:chgData name="Naama Kroyzer" userId="ad0bc84a7d99b4fd" providerId="LiveId" clId="{698247F1-9A94-4739-9163-86707250C412}" dt="2026-04-09T15:55:12.753" v="25" actId="47"/>
        <pc:sldMkLst>
          <pc:docMk/>
          <pc:sldMk cId="1765857483" sldId="920"/>
        </pc:sldMkLst>
      </pc:sldChg>
      <pc:sldChg chg="del">
        <pc:chgData name="Naama Kroyzer" userId="ad0bc84a7d99b4fd" providerId="LiveId" clId="{698247F1-9A94-4739-9163-86707250C412}" dt="2026-04-09T15:57:09.914" v="40" actId="47"/>
        <pc:sldMkLst>
          <pc:docMk/>
          <pc:sldMk cId="1899301624" sldId="921"/>
        </pc:sldMkLst>
      </pc:sldChg>
      <pc:sldChg chg="del">
        <pc:chgData name="Naama Kroyzer" userId="ad0bc84a7d99b4fd" providerId="LiveId" clId="{698247F1-9A94-4739-9163-86707250C412}" dt="2026-04-09T15:59:36.755" v="55" actId="47"/>
        <pc:sldMkLst>
          <pc:docMk/>
          <pc:sldMk cId="3890994883" sldId="924"/>
        </pc:sldMkLst>
      </pc:sldChg>
      <pc:sldChg chg="del">
        <pc:chgData name="Naama Kroyzer" userId="ad0bc84a7d99b4fd" providerId="LiveId" clId="{698247F1-9A94-4739-9163-86707250C412}" dt="2026-04-09T15:58:21.032" v="46" actId="47"/>
        <pc:sldMkLst>
          <pc:docMk/>
          <pc:sldMk cId="4282477295" sldId="926"/>
        </pc:sldMkLst>
      </pc:sldChg>
      <pc:sldChg chg="del">
        <pc:chgData name="Naama Kroyzer" userId="ad0bc84a7d99b4fd" providerId="LiveId" clId="{698247F1-9A94-4739-9163-86707250C412}" dt="2026-04-09T15:57:52.904" v="43" actId="47"/>
        <pc:sldMkLst>
          <pc:docMk/>
          <pc:sldMk cId="2235380317" sldId="928"/>
        </pc:sldMkLst>
      </pc:sldChg>
      <pc:sldChg chg="del">
        <pc:chgData name="Naama Kroyzer" userId="ad0bc84a7d99b4fd" providerId="LiveId" clId="{698247F1-9A94-4739-9163-86707250C412}" dt="2026-04-09T15:58:43.529" v="49" actId="47"/>
        <pc:sldMkLst>
          <pc:docMk/>
          <pc:sldMk cId="1644818439" sldId="929"/>
        </pc:sldMkLst>
      </pc:sldChg>
      <pc:sldChg chg="del">
        <pc:chgData name="Naama Kroyzer" userId="ad0bc84a7d99b4fd" providerId="LiveId" clId="{698247F1-9A94-4739-9163-86707250C412}" dt="2026-04-09T16:02:20.637" v="73" actId="47"/>
        <pc:sldMkLst>
          <pc:docMk/>
          <pc:sldMk cId="2420143160" sldId="930"/>
        </pc:sldMkLst>
      </pc:sldChg>
      <pc:sldChg chg="addSp new mod">
        <pc:chgData name="Naama Kroyzer" userId="ad0bc84a7d99b4fd" providerId="LiveId" clId="{698247F1-9A94-4739-9163-86707250C412}" dt="2026-04-09T15:51:41.383" v="1" actId="22"/>
        <pc:sldMkLst>
          <pc:docMk/>
          <pc:sldMk cId="2390132628" sldId="931"/>
        </pc:sldMkLst>
        <pc:picChg chg="add">
          <ac:chgData name="Naama Kroyzer" userId="ad0bc84a7d99b4fd" providerId="LiveId" clId="{698247F1-9A94-4739-9163-86707250C412}" dt="2026-04-09T15:51:41.383" v="1" actId="22"/>
          <ac:picMkLst>
            <pc:docMk/>
            <pc:sldMk cId="2390132628" sldId="931"/>
            <ac:picMk id="5" creationId="{8C35A3EC-14AC-FA87-E535-FBD82B0C84BF}"/>
          </ac:picMkLst>
        </pc:picChg>
      </pc:sldChg>
      <pc:sldChg chg="addSp new mod">
        <pc:chgData name="Naama Kroyzer" userId="ad0bc84a7d99b4fd" providerId="LiveId" clId="{698247F1-9A94-4739-9163-86707250C412}" dt="2026-04-09T15:52:23.528" v="4" actId="22"/>
        <pc:sldMkLst>
          <pc:docMk/>
          <pc:sldMk cId="3119562071" sldId="932"/>
        </pc:sldMkLst>
        <pc:picChg chg="add">
          <ac:chgData name="Naama Kroyzer" userId="ad0bc84a7d99b4fd" providerId="LiveId" clId="{698247F1-9A94-4739-9163-86707250C412}" dt="2026-04-09T15:52:23.528" v="4" actId="22"/>
          <ac:picMkLst>
            <pc:docMk/>
            <pc:sldMk cId="3119562071" sldId="932"/>
            <ac:picMk id="5" creationId="{B0549DF9-EAF7-6985-ADAF-3A1E9BFE2894}"/>
          </ac:picMkLst>
        </pc:picChg>
      </pc:sldChg>
      <pc:sldChg chg="addSp new mod">
        <pc:chgData name="Naama Kroyzer" userId="ad0bc84a7d99b4fd" providerId="LiveId" clId="{698247F1-9A94-4739-9163-86707250C412}" dt="2026-04-09T15:52:54.995" v="7" actId="22"/>
        <pc:sldMkLst>
          <pc:docMk/>
          <pc:sldMk cId="3487621356" sldId="933"/>
        </pc:sldMkLst>
        <pc:picChg chg="add">
          <ac:chgData name="Naama Kroyzer" userId="ad0bc84a7d99b4fd" providerId="LiveId" clId="{698247F1-9A94-4739-9163-86707250C412}" dt="2026-04-09T15:52:54.995" v="7" actId="22"/>
          <ac:picMkLst>
            <pc:docMk/>
            <pc:sldMk cId="3487621356" sldId="933"/>
            <ac:picMk id="5" creationId="{51D68AC2-0BEC-4704-2EDA-C1E7B3F0DF26}"/>
          </ac:picMkLst>
        </pc:picChg>
      </pc:sldChg>
      <pc:sldChg chg="addSp new del mod">
        <pc:chgData name="Naama Kroyzer" userId="ad0bc84a7d99b4fd" providerId="LiveId" clId="{698247F1-9A94-4739-9163-86707250C412}" dt="2026-04-09T15:53:23.315" v="11" actId="47"/>
        <pc:sldMkLst>
          <pc:docMk/>
          <pc:sldMk cId="4108484629" sldId="934"/>
        </pc:sldMkLst>
        <pc:picChg chg="add">
          <ac:chgData name="Naama Kroyzer" userId="ad0bc84a7d99b4fd" providerId="LiveId" clId="{698247F1-9A94-4739-9163-86707250C412}" dt="2026-04-09T15:53:19.155" v="10" actId="22"/>
          <ac:picMkLst>
            <pc:docMk/>
            <pc:sldMk cId="4108484629" sldId="934"/>
            <ac:picMk id="3" creationId="{5CEEF38F-40A0-106D-BE95-773547C83BA4}"/>
          </ac:picMkLst>
        </pc:picChg>
      </pc:sldChg>
      <pc:sldChg chg="addSp new mod">
        <pc:chgData name="Naama Kroyzer" userId="ad0bc84a7d99b4fd" providerId="LiveId" clId="{698247F1-9A94-4739-9163-86707250C412}" dt="2026-04-09T15:53:46.531" v="13" actId="22"/>
        <pc:sldMkLst>
          <pc:docMk/>
          <pc:sldMk cId="4114263042" sldId="934"/>
        </pc:sldMkLst>
        <pc:picChg chg="add">
          <ac:chgData name="Naama Kroyzer" userId="ad0bc84a7d99b4fd" providerId="LiveId" clId="{698247F1-9A94-4739-9163-86707250C412}" dt="2026-04-09T15:53:46.531" v="13" actId="22"/>
          <ac:picMkLst>
            <pc:docMk/>
            <pc:sldMk cId="4114263042" sldId="934"/>
            <ac:picMk id="3" creationId="{CC141A0A-B230-E2A5-2101-FE3B5A510B69}"/>
          </ac:picMkLst>
        </pc:picChg>
      </pc:sldChg>
      <pc:sldChg chg="addSp delSp new mod">
        <pc:chgData name="Naama Kroyzer" userId="ad0bc84a7d99b4fd" providerId="LiveId" clId="{698247F1-9A94-4739-9163-86707250C412}" dt="2026-04-09T15:54:18.593" v="18" actId="22"/>
        <pc:sldMkLst>
          <pc:docMk/>
          <pc:sldMk cId="1509294029" sldId="935"/>
        </pc:sldMkLst>
        <pc:picChg chg="add del">
          <ac:chgData name="Naama Kroyzer" userId="ad0bc84a7d99b4fd" providerId="LiveId" clId="{698247F1-9A94-4739-9163-86707250C412}" dt="2026-04-09T15:54:16.472" v="17" actId="22"/>
          <ac:picMkLst>
            <pc:docMk/>
            <pc:sldMk cId="1509294029" sldId="935"/>
            <ac:picMk id="5" creationId="{DAF15F4C-8657-E0F5-A910-77F6E363F189}"/>
          </ac:picMkLst>
        </pc:picChg>
        <pc:picChg chg="add">
          <ac:chgData name="Naama Kroyzer" userId="ad0bc84a7d99b4fd" providerId="LiveId" clId="{698247F1-9A94-4739-9163-86707250C412}" dt="2026-04-09T15:54:18.593" v="18" actId="22"/>
          <ac:picMkLst>
            <pc:docMk/>
            <pc:sldMk cId="1509294029" sldId="935"/>
            <ac:picMk id="7" creationId="{B2E362E4-FBAA-08C5-6D69-17000F9CB908}"/>
          </ac:picMkLst>
        </pc:picChg>
      </pc:sldChg>
      <pc:sldChg chg="addSp new mod">
        <pc:chgData name="Naama Kroyzer" userId="ad0bc84a7d99b4fd" providerId="LiveId" clId="{698247F1-9A94-4739-9163-86707250C412}" dt="2026-04-09T15:54:43.897" v="21" actId="22"/>
        <pc:sldMkLst>
          <pc:docMk/>
          <pc:sldMk cId="2771095933" sldId="936"/>
        </pc:sldMkLst>
        <pc:picChg chg="add">
          <ac:chgData name="Naama Kroyzer" userId="ad0bc84a7d99b4fd" providerId="LiveId" clId="{698247F1-9A94-4739-9163-86707250C412}" dt="2026-04-09T15:54:43.897" v="21" actId="22"/>
          <ac:picMkLst>
            <pc:docMk/>
            <pc:sldMk cId="2771095933" sldId="936"/>
            <ac:picMk id="5" creationId="{0AA64CEF-5162-90C1-C1B8-9F97C66229A4}"/>
          </ac:picMkLst>
        </pc:picChg>
      </pc:sldChg>
      <pc:sldChg chg="addSp new mod">
        <pc:chgData name="Naama Kroyzer" userId="ad0bc84a7d99b4fd" providerId="LiveId" clId="{698247F1-9A94-4739-9163-86707250C412}" dt="2026-04-09T15:55:09.954" v="24" actId="22"/>
        <pc:sldMkLst>
          <pc:docMk/>
          <pc:sldMk cId="1157206699" sldId="937"/>
        </pc:sldMkLst>
        <pc:picChg chg="add">
          <ac:chgData name="Naama Kroyzer" userId="ad0bc84a7d99b4fd" providerId="LiveId" clId="{698247F1-9A94-4739-9163-86707250C412}" dt="2026-04-09T15:55:09.954" v="24" actId="22"/>
          <ac:picMkLst>
            <pc:docMk/>
            <pc:sldMk cId="1157206699" sldId="937"/>
            <ac:picMk id="5" creationId="{53FE390E-F954-0888-4878-49BE639A0CBA}"/>
          </ac:picMkLst>
        </pc:picChg>
      </pc:sldChg>
      <pc:sldChg chg="addSp new mod">
        <pc:chgData name="Naama Kroyzer" userId="ad0bc84a7d99b4fd" providerId="LiveId" clId="{698247F1-9A94-4739-9163-86707250C412}" dt="2026-04-09T15:55:33.645" v="27" actId="22"/>
        <pc:sldMkLst>
          <pc:docMk/>
          <pc:sldMk cId="2445445236" sldId="938"/>
        </pc:sldMkLst>
        <pc:picChg chg="add">
          <ac:chgData name="Naama Kroyzer" userId="ad0bc84a7d99b4fd" providerId="LiveId" clId="{698247F1-9A94-4739-9163-86707250C412}" dt="2026-04-09T15:55:33.645" v="27" actId="22"/>
          <ac:picMkLst>
            <pc:docMk/>
            <pc:sldMk cId="2445445236" sldId="938"/>
            <ac:picMk id="5" creationId="{BAE73A20-9709-5754-C0FE-B7E5D9B85A17}"/>
          </ac:picMkLst>
        </pc:picChg>
      </pc:sldChg>
      <pc:sldChg chg="addSp new mod">
        <pc:chgData name="Naama Kroyzer" userId="ad0bc84a7d99b4fd" providerId="LiveId" clId="{698247F1-9A94-4739-9163-86707250C412}" dt="2026-04-09T15:56:00.556" v="30" actId="22"/>
        <pc:sldMkLst>
          <pc:docMk/>
          <pc:sldMk cId="2195559729" sldId="939"/>
        </pc:sldMkLst>
        <pc:picChg chg="add">
          <ac:chgData name="Naama Kroyzer" userId="ad0bc84a7d99b4fd" providerId="LiveId" clId="{698247F1-9A94-4739-9163-86707250C412}" dt="2026-04-09T15:56:00.556" v="30" actId="22"/>
          <ac:picMkLst>
            <pc:docMk/>
            <pc:sldMk cId="2195559729" sldId="939"/>
            <ac:picMk id="5" creationId="{B11E361C-1E6D-CE23-2647-8978A3179BF1}"/>
          </ac:picMkLst>
        </pc:picChg>
      </pc:sldChg>
      <pc:sldChg chg="addSp new mod">
        <pc:chgData name="Naama Kroyzer" userId="ad0bc84a7d99b4fd" providerId="LiveId" clId="{698247F1-9A94-4739-9163-86707250C412}" dt="2026-04-09T15:56:23.586" v="33" actId="22"/>
        <pc:sldMkLst>
          <pc:docMk/>
          <pc:sldMk cId="568691748" sldId="940"/>
        </pc:sldMkLst>
        <pc:picChg chg="add">
          <ac:chgData name="Naama Kroyzer" userId="ad0bc84a7d99b4fd" providerId="LiveId" clId="{698247F1-9A94-4739-9163-86707250C412}" dt="2026-04-09T15:56:23.586" v="33" actId="22"/>
          <ac:picMkLst>
            <pc:docMk/>
            <pc:sldMk cId="568691748" sldId="940"/>
            <ac:picMk id="5" creationId="{A90303D8-930C-6ADF-108A-7CC3A0A53989}"/>
          </ac:picMkLst>
        </pc:picChg>
      </pc:sldChg>
      <pc:sldChg chg="addSp new mod">
        <pc:chgData name="Naama Kroyzer" userId="ad0bc84a7d99b4fd" providerId="LiveId" clId="{698247F1-9A94-4739-9163-86707250C412}" dt="2026-04-09T15:56:45.335" v="36" actId="22"/>
        <pc:sldMkLst>
          <pc:docMk/>
          <pc:sldMk cId="3964188204" sldId="941"/>
        </pc:sldMkLst>
        <pc:picChg chg="add">
          <ac:chgData name="Naama Kroyzer" userId="ad0bc84a7d99b4fd" providerId="LiveId" clId="{698247F1-9A94-4739-9163-86707250C412}" dt="2026-04-09T15:56:45.335" v="36" actId="22"/>
          <ac:picMkLst>
            <pc:docMk/>
            <pc:sldMk cId="3964188204" sldId="941"/>
            <ac:picMk id="5" creationId="{419989E2-909E-FAD9-B241-DC489A4D3831}"/>
          </ac:picMkLst>
        </pc:picChg>
      </pc:sldChg>
      <pc:sldChg chg="addSp new mod">
        <pc:chgData name="Naama Kroyzer" userId="ad0bc84a7d99b4fd" providerId="LiveId" clId="{698247F1-9A94-4739-9163-86707250C412}" dt="2026-04-09T15:57:07.612" v="39" actId="22"/>
        <pc:sldMkLst>
          <pc:docMk/>
          <pc:sldMk cId="665675520" sldId="942"/>
        </pc:sldMkLst>
        <pc:picChg chg="add">
          <ac:chgData name="Naama Kroyzer" userId="ad0bc84a7d99b4fd" providerId="LiveId" clId="{698247F1-9A94-4739-9163-86707250C412}" dt="2026-04-09T15:57:07.612" v="39" actId="22"/>
          <ac:picMkLst>
            <pc:docMk/>
            <pc:sldMk cId="665675520" sldId="942"/>
            <ac:picMk id="5" creationId="{D7B1F0BA-9E41-EC4A-EBC8-A2F7C609F0FE}"/>
          </ac:picMkLst>
        </pc:picChg>
      </pc:sldChg>
      <pc:sldChg chg="addSp new mod">
        <pc:chgData name="Naama Kroyzer" userId="ad0bc84a7d99b4fd" providerId="LiveId" clId="{698247F1-9A94-4739-9163-86707250C412}" dt="2026-04-09T15:57:47.042" v="42" actId="22"/>
        <pc:sldMkLst>
          <pc:docMk/>
          <pc:sldMk cId="1611347881" sldId="943"/>
        </pc:sldMkLst>
        <pc:picChg chg="add">
          <ac:chgData name="Naama Kroyzer" userId="ad0bc84a7d99b4fd" providerId="LiveId" clId="{698247F1-9A94-4739-9163-86707250C412}" dt="2026-04-09T15:57:47.042" v="42" actId="22"/>
          <ac:picMkLst>
            <pc:docMk/>
            <pc:sldMk cId="1611347881" sldId="943"/>
            <ac:picMk id="3" creationId="{857CB630-54F8-40B5-E465-C4BD95C72771}"/>
          </ac:picMkLst>
        </pc:picChg>
      </pc:sldChg>
      <pc:sldChg chg="addSp new mod">
        <pc:chgData name="Naama Kroyzer" userId="ad0bc84a7d99b4fd" providerId="LiveId" clId="{698247F1-9A94-4739-9163-86707250C412}" dt="2026-04-09T15:58:18.537" v="45" actId="22"/>
        <pc:sldMkLst>
          <pc:docMk/>
          <pc:sldMk cId="3400740686" sldId="944"/>
        </pc:sldMkLst>
        <pc:picChg chg="add">
          <ac:chgData name="Naama Kroyzer" userId="ad0bc84a7d99b4fd" providerId="LiveId" clId="{698247F1-9A94-4739-9163-86707250C412}" dt="2026-04-09T15:58:18.537" v="45" actId="22"/>
          <ac:picMkLst>
            <pc:docMk/>
            <pc:sldMk cId="3400740686" sldId="944"/>
            <ac:picMk id="3" creationId="{73D0C573-B08B-5D44-6330-03B147F76B59}"/>
          </ac:picMkLst>
        </pc:picChg>
      </pc:sldChg>
      <pc:sldChg chg="addSp new mod">
        <pc:chgData name="Naama Kroyzer" userId="ad0bc84a7d99b4fd" providerId="LiveId" clId="{698247F1-9A94-4739-9163-86707250C412}" dt="2026-04-09T15:58:41.219" v="48" actId="22"/>
        <pc:sldMkLst>
          <pc:docMk/>
          <pc:sldMk cId="135643993" sldId="945"/>
        </pc:sldMkLst>
        <pc:picChg chg="add">
          <ac:chgData name="Naama Kroyzer" userId="ad0bc84a7d99b4fd" providerId="LiveId" clId="{698247F1-9A94-4739-9163-86707250C412}" dt="2026-04-09T15:58:41.219" v="48" actId="22"/>
          <ac:picMkLst>
            <pc:docMk/>
            <pc:sldMk cId="135643993" sldId="945"/>
            <ac:picMk id="4" creationId="{716309C1-2AA4-91B2-4D6D-999E3AF04DAB}"/>
          </ac:picMkLst>
        </pc:picChg>
      </pc:sldChg>
      <pc:sldChg chg="addSp new mod">
        <pc:chgData name="Naama Kroyzer" userId="ad0bc84a7d99b4fd" providerId="LiveId" clId="{698247F1-9A94-4739-9163-86707250C412}" dt="2026-04-09T15:59:07.298" v="51" actId="22"/>
        <pc:sldMkLst>
          <pc:docMk/>
          <pc:sldMk cId="3353910911" sldId="946"/>
        </pc:sldMkLst>
        <pc:picChg chg="add">
          <ac:chgData name="Naama Kroyzer" userId="ad0bc84a7d99b4fd" providerId="LiveId" clId="{698247F1-9A94-4739-9163-86707250C412}" dt="2026-04-09T15:59:07.298" v="51" actId="22"/>
          <ac:picMkLst>
            <pc:docMk/>
            <pc:sldMk cId="3353910911" sldId="946"/>
            <ac:picMk id="5" creationId="{8FCAA1C6-F7AA-50CA-B045-12E99166C1F2}"/>
          </ac:picMkLst>
        </pc:picChg>
      </pc:sldChg>
      <pc:sldChg chg="addSp new mod">
        <pc:chgData name="Naama Kroyzer" userId="ad0bc84a7d99b4fd" providerId="LiveId" clId="{698247F1-9A94-4739-9163-86707250C412}" dt="2026-04-09T15:59:34.735" v="54" actId="22"/>
        <pc:sldMkLst>
          <pc:docMk/>
          <pc:sldMk cId="1394142837" sldId="947"/>
        </pc:sldMkLst>
        <pc:picChg chg="add">
          <ac:chgData name="Naama Kroyzer" userId="ad0bc84a7d99b4fd" providerId="LiveId" clId="{698247F1-9A94-4739-9163-86707250C412}" dt="2026-04-09T15:59:34.735" v="54" actId="22"/>
          <ac:picMkLst>
            <pc:docMk/>
            <pc:sldMk cId="1394142837" sldId="947"/>
            <ac:picMk id="5" creationId="{CFF27EF1-3FF6-DE32-05DE-0D6612F1F3C0}"/>
          </ac:picMkLst>
        </pc:picChg>
      </pc:sldChg>
      <pc:sldChg chg="addSp new mod">
        <pc:chgData name="Naama Kroyzer" userId="ad0bc84a7d99b4fd" providerId="LiveId" clId="{698247F1-9A94-4739-9163-86707250C412}" dt="2026-04-09T15:59:55.591" v="57" actId="22"/>
        <pc:sldMkLst>
          <pc:docMk/>
          <pc:sldMk cId="2434587723" sldId="948"/>
        </pc:sldMkLst>
        <pc:picChg chg="add">
          <ac:chgData name="Naama Kroyzer" userId="ad0bc84a7d99b4fd" providerId="LiveId" clId="{698247F1-9A94-4739-9163-86707250C412}" dt="2026-04-09T15:59:55.591" v="57" actId="22"/>
          <ac:picMkLst>
            <pc:docMk/>
            <pc:sldMk cId="2434587723" sldId="948"/>
            <ac:picMk id="5" creationId="{7828D64D-15FF-AF47-F6D6-14EEE72C77E8}"/>
          </ac:picMkLst>
        </pc:picChg>
      </pc:sldChg>
      <pc:sldChg chg="addSp new mod">
        <pc:chgData name="Naama Kroyzer" userId="ad0bc84a7d99b4fd" providerId="LiveId" clId="{698247F1-9A94-4739-9163-86707250C412}" dt="2026-04-09T16:00:18.866" v="60" actId="22"/>
        <pc:sldMkLst>
          <pc:docMk/>
          <pc:sldMk cId="1238793580" sldId="949"/>
        </pc:sldMkLst>
        <pc:picChg chg="add">
          <ac:chgData name="Naama Kroyzer" userId="ad0bc84a7d99b4fd" providerId="LiveId" clId="{698247F1-9A94-4739-9163-86707250C412}" dt="2026-04-09T16:00:18.866" v="60" actId="22"/>
          <ac:picMkLst>
            <pc:docMk/>
            <pc:sldMk cId="1238793580" sldId="949"/>
            <ac:picMk id="5" creationId="{34045766-F95E-8C59-88CC-8A4689ABD18F}"/>
          </ac:picMkLst>
        </pc:picChg>
      </pc:sldChg>
      <pc:sldChg chg="addSp new mod">
        <pc:chgData name="Naama Kroyzer" userId="ad0bc84a7d99b4fd" providerId="LiveId" clId="{698247F1-9A94-4739-9163-86707250C412}" dt="2026-04-09T16:00:56.831" v="63" actId="22"/>
        <pc:sldMkLst>
          <pc:docMk/>
          <pc:sldMk cId="3582046022" sldId="950"/>
        </pc:sldMkLst>
        <pc:picChg chg="add">
          <ac:chgData name="Naama Kroyzer" userId="ad0bc84a7d99b4fd" providerId="LiveId" clId="{698247F1-9A94-4739-9163-86707250C412}" dt="2026-04-09T16:00:56.831" v="63" actId="22"/>
          <ac:picMkLst>
            <pc:docMk/>
            <pc:sldMk cId="3582046022" sldId="950"/>
            <ac:picMk id="5" creationId="{3BF27242-D0DE-FB68-AA31-C4E133450688}"/>
          </ac:picMkLst>
        </pc:picChg>
      </pc:sldChg>
      <pc:sldChg chg="addSp new mod">
        <pc:chgData name="Naama Kroyzer" userId="ad0bc84a7d99b4fd" providerId="LiveId" clId="{698247F1-9A94-4739-9163-86707250C412}" dt="2026-04-09T16:01:20.642" v="66" actId="22"/>
        <pc:sldMkLst>
          <pc:docMk/>
          <pc:sldMk cId="4231501963" sldId="951"/>
        </pc:sldMkLst>
        <pc:picChg chg="add">
          <ac:chgData name="Naama Kroyzer" userId="ad0bc84a7d99b4fd" providerId="LiveId" clId="{698247F1-9A94-4739-9163-86707250C412}" dt="2026-04-09T16:01:20.642" v="66" actId="22"/>
          <ac:picMkLst>
            <pc:docMk/>
            <pc:sldMk cId="4231501963" sldId="951"/>
            <ac:picMk id="5" creationId="{EAFA3E5F-442D-0820-B2D4-E002C640F3F1}"/>
          </ac:picMkLst>
        </pc:picChg>
      </pc:sldChg>
      <pc:sldChg chg="addSp new mod">
        <pc:chgData name="Naama Kroyzer" userId="ad0bc84a7d99b4fd" providerId="LiveId" clId="{698247F1-9A94-4739-9163-86707250C412}" dt="2026-04-09T16:01:52.746" v="69" actId="22"/>
        <pc:sldMkLst>
          <pc:docMk/>
          <pc:sldMk cId="2116422829" sldId="952"/>
        </pc:sldMkLst>
        <pc:picChg chg="add">
          <ac:chgData name="Naama Kroyzer" userId="ad0bc84a7d99b4fd" providerId="LiveId" clId="{698247F1-9A94-4739-9163-86707250C412}" dt="2026-04-09T16:01:52.746" v="69" actId="22"/>
          <ac:picMkLst>
            <pc:docMk/>
            <pc:sldMk cId="2116422829" sldId="952"/>
            <ac:picMk id="5" creationId="{E32DFC87-8B31-3A5D-0F05-814E42F68ED4}"/>
          </ac:picMkLst>
        </pc:picChg>
      </pc:sldChg>
      <pc:sldChg chg="addSp new mod">
        <pc:chgData name="Naama Kroyzer" userId="ad0bc84a7d99b4fd" providerId="LiveId" clId="{698247F1-9A94-4739-9163-86707250C412}" dt="2026-04-09T16:02:18.370" v="72" actId="22"/>
        <pc:sldMkLst>
          <pc:docMk/>
          <pc:sldMk cId="2754818673" sldId="953"/>
        </pc:sldMkLst>
        <pc:picChg chg="add">
          <ac:chgData name="Naama Kroyzer" userId="ad0bc84a7d99b4fd" providerId="LiveId" clId="{698247F1-9A94-4739-9163-86707250C412}" dt="2026-04-09T16:02:18.370" v="72" actId="22"/>
          <ac:picMkLst>
            <pc:docMk/>
            <pc:sldMk cId="2754818673" sldId="953"/>
            <ac:picMk id="5" creationId="{52ED1321-1936-3506-FC20-64BECA378046}"/>
          </ac:picMkLst>
        </pc:picChg>
      </pc:sldChg>
      <pc:sldChg chg="addSp new mod">
        <pc:chgData name="Naama Kroyzer" userId="ad0bc84a7d99b4fd" providerId="LiveId" clId="{698247F1-9A94-4739-9163-86707250C412}" dt="2026-04-09T16:02:43.936" v="75" actId="22"/>
        <pc:sldMkLst>
          <pc:docMk/>
          <pc:sldMk cId="4172784490" sldId="954"/>
        </pc:sldMkLst>
        <pc:picChg chg="add">
          <ac:chgData name="Naama Kroyzer" userId="ad0bc84a7d99b4fd" providerId="LiveId" clId="{698247F1-9A94-4739-9163-86707250C412}" dt="2026-04-09T16:02:43.936" v="75" actId="22"/>
          <ac:picMkLst>
            <pc:docMk/>
            <pc:sldMk cId="4172784490" sldId="954"/>
            <ac:picMk id="5" creationId="{9BE79E1F-5E69-D392-ADE1-DBC54EDB14B7}"/>
          </ac:picMkLst>
        </pc:picChg>
      </pc:sldChg>
      <pc:sldChg chg="addSp new mod">
        <pc:chgData name="Naama Kroyzer" userId="ad0bc84a7d99b4fd" providerId="LiveId" clId="{698247F1-9A94-4739-9163-86707250C412}" dt="2026-04-09T16:03:17.129" v="80" actId="22"/>
        <pc:sldMkLst>
          <pc:docMk/>
          <pc:sldMk cId="3691301394" sldId="955"/>
        </pc:sldMkLst>
        <pc:picChg chg="add">
          <ac:chgData name="Naama Kroyzer" userId="ad0bc84a7d99b4fd" providerId="LiveId" clId="{698247F1-9A94-4739-9163-86707250C412}" dt="2026-04-09T16:03:17.129" v="80" actId="22"/>
          <ac:picMkLst>
            <pc:docMk/>
            <pc:sldMk cId="3691301394" sldId="955"/>
            <ac:picMk id="5" creationId="{47A30D92-66D0-6D11-A55B-0649B7D818BA}"/>
          </ac:picMkLst>
        </pc:picChg>
      </pc:sldChg>
      <pc:sldChg chg="addSp new mod">
        <pc:chgData name="Naama Kroyzer" userId="ad0bc84a7d99b4fd" providerId="LiveId" clId="{698247F1-9A94-4739-9163-86707250C412}" dt="2026-04-09T16:03:50.722" v="83" actId="22"/>
        <pc:sldMkLst>
          <pc:docMk/>
          <pc:sldMk cId="144661099" sldId="956"/>
        </pc:sldMkLst>
        <pc:picChg chg="add">
          <ac:chgData name="Naama Kroyzer" userId="ad0bc84a7d99b4fd" providerId="LiveId" clId="{698247F1-9A94-4739-9163-86707250C412}" dt="2026-04-09T16:03:50.722" v="83" actId="22"/>
          <ac:picMkLst>
            <pc:docMk/>
            <pc:sldMk cId="144661099" sldId="956"/>
            <ac:picMk id="5" creationId="{F9D57579-380F-87DC-62BD-7840299C7F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684F70A-4DC5-4C17-BDED-466434EAF896}" type="datetimeFigureOut">
              <a:rPr lang="he-IL" smtClean="0"/>
              <a:t>כ"ב/ניסן/תשפ"ו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EF090AE-C247-4F35-B9B0-12DD7913599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485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90AE-C247-4F35-B9B0-12DD79135991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980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נראה לכם כעת סרטון קצרצר של אמא נחמדה שמדברת עם התינוקת הקטנה שלה, בת 9 חודשים, אחרי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שהיתה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אזעקה והם רצו למקלט. נוכל לראות בסרטון את ההדגמה לעקרונות שדיברנו עליהם בשקף הקודם, ושימו לב גם לתוכן של מה שאומרת האם לתינוקת, ונוכל לדבר על זה בשקף הבא.</a:t>
            </a:r>
            <a:endParaRPr lang="en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כדאי להפנות את תשומת הלב לכך שהתינוקת מקשיבה ממש כשהאם עושה קול של אזעקה – זה גורם לה להפנות קשב והיא אפילו מחקה את הקול של האזעקה. </a:t>
            </a:r>
            <a:endParaRPr lang="en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e-IL" dirty="0"/>
              <a:t>במקרה של בעיה טכנית - אפשר להקרין גם מתוך </a:t>
            </a:r>
            <a:r>
              <a:rPr lang="he-IL" dirty="0" err="1"/>
              <a:t>היוטיוב</a:t>
            </a:r>
            <a:r>
              <a:rPr lang="he-IL" dirty="0"/>
              <a:t> :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https://www.youtube.com/shorts/HxzGrv7HTSo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90AE-C247-4F35-B9B0-12DD79135991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414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6CB01-B198-5296-2FAB-D2D0C8DA1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2F54-E5CD-0553-172B-42CA7C2A5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DD764-923D-3113-0B34-D451E304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5CC6B-D338-5007-B791-99BCC54D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9D92D-F4AA-E064-019C-F33F8452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5038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FE96C-E6CE-A0E8-E0E3-FD018A63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101CA-6339-F504-7DED-43C77D317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5243F-9FDE-CE2C-B294-2B26FA28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FA7F-58F1-5619-315B-F5AC4F14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821E4-B16E-D6B0-D309-0F62C468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6768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2A954-90E7-31DD-120D-DD840D605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9E536-734E-A727-2333-6ACA4580F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53863-A4FD-6D53-792C-C1963535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5ED65-CCE1-D724-764F-300D0D007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39D2D-1BAD-00F0-9A6F-F1D7C301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575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73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3B105-EE10-46D2-B239-BD1EEDD3544E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C52E2-0797-48F9-8033-51C1E97C0AFC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750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4071-EB07-4F3A-AB2D-35AECB7F1189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CED5-3694-4611-9952-3D95C044A32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677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CEE94-A808-4D5B-A6DD-78875E26F1DA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F1CCF-6358-417B-8C23-4FE99EF38724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568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8BEB-FEB9-4358-B567-4ECF392B3536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3F9E-C520-4850-8E23-0EEF5C7F6F9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4141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39C21-9CB4-4BDF-870D-FE14DAC61027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D4334-9151-4459-8002-1084392CB1B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771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D3152-4011-45DC-8156-0DFB69B864AF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B33D9-4C5E-42B9-A49D-D68F164D16D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0557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0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FA09-C59C-CE75-5D65-6ADFAAF7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C03C-7B1E-B98A-051C-7115D61E7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669BF-1091-B6FC-3A08-56D1F630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A909-B75D-6F00-FDF4-80C5B4EF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47FD5-550B-1BDA-04A2-639D46E2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69789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45437-BA58-418D-A34A-910F2711B0D0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835C7-F155-4975-AADE-5AA16A7EA12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8060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/>
              <a:t>לחץ על הסמל כדי להוסיף תמונה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98434-3863-4FE4-85D5-35173988E066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F54F2-0CC7-4A26-BCFB-0A9E01F008AA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1487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5EC11-4C6D-422A-9FBB-BFF49477534A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C381-6F0C-4374-9138-587646D3418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6302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66D9-0C47-4385-81C7-DBF34B19C942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1BD2C-8386-4012-B942-80131F4DD88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621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1AB9-3792-43E0-6BCA-FA72F0B9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FA635-0FFA-E0CE-9CBF-BA959B8C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FA30-B454-FEAF-038F-B2821465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8BD63-48B6-682D-AC59-E3998A53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F9941-324F-53E7-15C3-69B714A0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3159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8BC5-A5E6-FB71-CDE4-6B0D2057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489D-86E2-9A5D-F7E9-4C0EA7ED4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48E47-20D2-5B6C-65FB-02B2599AD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2C532-51CB-D3E8-725D-230DAEF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5319F-A70B-819C-E89F-E74E7C12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F66-E228-A48D-FD03-E7AE2AC3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1584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BFEC-18EC-D5DC-32C5-E48DE9AB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2D2FB-9597-EF1C-AA70-0BEC4068C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4217-BA32-6F73-2E5B-4701F2D6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E44DC-D8EF-F5EF-6F25-099756490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3CB5C-9FB4-BE34-990B-2771EF44A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40577A-832D-81F8-78F6-D9D1D8A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B072E5-B93A-677D-27E3-DAE1F43CF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82F8A-7A30-FA1D-4BBC-B77309D7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9261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7313-A653-0B95-3056-17A86AD96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20653-3F6B-5ED3-95F6-D6F6925A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DB721A-7250-B6ED-D04C-3B955C63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7EB14-8F52-5834-0AF9-F5885FB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2011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84848-9434-808A-2D61-4B54DB9B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030E4-D100-1925-C064-0EAABEF1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FAA92-BA04-E6A2-B84B-80045A5E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1382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022A-941F-CFE4-2191-350459C7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207FC-1AAF-0264-5BDD-A982DF4BB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C0130-A69A-8073-9D8B-9DF6CBAA5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53E49-12EF-3F9E-A16F-264C094E7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6BFEE-3D3C-1439-9CFA-151E0D88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24FCE-103B-0C6F-7201-BF770214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855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D930-1FBE-B3B0-D273-817F91D3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BDDA9A-41CB-6B64-A6AA-49CF86E19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CA6A9-8EA2-288E-BD17-8F1C89FF6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79C63-1DCB-CA23-AF88-541D2591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B3624-D6A6-71F4-7591-7A11295B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A9EF3-8163-A40F-1863-3E5D8886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1453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579D9-42CB-54AB-1329-CB941B65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986C-25B5-B4F3-58D1-4DEFA4E33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C52CC-E7BA-1E75-5929-614E4D81C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11293F-9282-463D-80D6-2792E832D5E9}" type="datetimeFigureOut">
              <a:rPr lang="en-IL" smtClean="0"/>
              <a:t>09/04/2026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47E09-D766-60E9-5019-FBF48111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E1DD4-083E-CF67-3504-A34108DC4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63C7E9-8FC6-4E5C-846A-43DD87885F8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3755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00451" y="274638"/>
            <a:ext cx="79819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72280A-8122-4F00-A63C-8DE8EB469EC2}" type="datetimeFigureOut">
              <a:rPr lang="he-IL"/>
              <a:pPr>
                <a:defRPr/>
              </a:pPr>
              <a:t>כ"ב/ניסן/תשפ"ו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3F2965-2524-4A6C-922B-FCEE682B22F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13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455D-346E-B862-6A82-E61C777A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C888-129A-9C89-96E2-3B2E49196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5A3EC-14AC-FA87-E535-FBD82B0C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7"/>
            <a:ext cx="12192000" cy="68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3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F35D-37D6-EA8D-B114-362F44A46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80B98-5573-2F14-EE14-51D355C1E3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303D8-930C-6ADF-108A-7CC3A0A5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"/>
            <a:ext cx="12192000" cy="68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9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CA68-2B86-2E5A-A9C3-6C4A6594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0532-0684-8CDD-E1E7-EC3CB18FD6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989E2-909E-FAD9-B241-DC489A4D3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" y="0"/>
            <a:ext cx="12170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88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9D92-171D-7622-C3F8-955D904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A8E49-B5DE-C9AD-4AFA-F345969F251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1F0BA-9E41-EC4A-EBC8-A2F7C609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" y="0"/>
            <a:ext cx="1213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7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B630-54F8-40B5-E465-C4BD95C7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" y="0"/>
            <a:ext cx="1216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47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0C573-B08B-5D44-6330-03B147F7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" y="0"/>
            <a:ext cx="12155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0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B43C-7B0B-2A92-1448-8E48E555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309C1-2AA4-91B2-4D6D-999E3AF0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" y="0"/>
            <a:ext cx="12144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9D1B-E5B2-F908-873D-8FD0C8C8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0BC25-418B-8880-CA4B-A91C235FE1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AA1C6-F7AA-50CA-B045-12E99166C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" y="0"/>
            <a:ext cx="12170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1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4EAB19-7F7C-8676-4897-5ECB93150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8" name="איך לדבר עם תינוקות על רגשות בזמן מלחמה">
            <a:hlinkClick r:id="" action="ppaction://media"/>
            <a:extLst>
              <a:ext uri="{FF2B5EF4-FFF2-40B4-BE49-F238E27FC236}">
                <a16:creationId xmlns:a16="http://schemas.microsoft.com/office/drawing/2014/main" id="{DB904B85-1475-CF9E-B33F-BE346A42E66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8936" y="198416"/>
            <a:ext cx="3692358" cy="6461168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AF7445-15A6-867D-F833-173B872925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454" b="25352"/>
          <a:stretch>
            <a:fillRect/>
          </a:stretch>
        </p:blipFill>
        <p:spPr>
          <a:xfrm>
            <a:off x="192233" y="5977102"/>
            <a:ext cx="1993232" cy="8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D940-BD85-2C98-5359-8A5976232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4B983-109B-D5D4-3911-00873CF435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27EF1-3FF6-DE32-05DE-0D6612F1F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0"/>
            <a:ext cx="1215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42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60EC-E407-E616-49FC-811484A8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A71AC-3D83-A07D-4206-E58B51E749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8D64D-15FF-AF47-F6D6-14EEE72C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" y="0"/>
            <a:ext cx="1216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8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8475-CF8D-D78A-632E-667210DF5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CEE7B-E5C9-5AB9-D91C-BE339F4C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49DF9-EAF7-6985-ADAF-3A1E9BFE2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4" y="0"/>
            <a:ext cx="1212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2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0959-60AF-7A4D-E9FD-2F190CFA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BB35-BEE4-B575-A859-D25F97F886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45766-F95E-8C59-88CC-8A4689AB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9" y="0"/>
            <a:ext cx="12162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9CD0-B2D8-DA04-9963-E8BCFDCE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9C25-E8F2-8D19-05DA-CDCCF9A8BD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27242-D0DE-FB68-AA31-C4E13345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7" y="0"/>
            <a:ext cx="12147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6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72A0-1168-B801-3AF2-928395D3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6BA79-9468-45BC-1E1E-B735CEB320D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A3E5F-442D-0820-B2D4-E002C640F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" y="0"/>
            <a:ext cx="12173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01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B05D-09EB-15A0-A32D-AD5A9DC3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E2284-EAD7-45B6-8DB7-125D355ECE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DFC87-8B31-3A5D-0F05-814E42F68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" y="0"/>
            <a:ext cx="12108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22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7712-8F21-1A51-606F-98F684DD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9C7EA-B26A-0924-12C5-F5053FD690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D1321-1936-3506-FC20-64BECA378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" y="0"/>
            <a:ext cx="1219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18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8D53-65F5-DF25-6E25-379A5AD7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8BFD6-AB9A-EA88-88D9-C291F1234A5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79E1F-5E69-D392-ADE1-DBC54EDB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" y="0"/>
            <a:ext cx="12165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4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5893-2FB0-47E4-7210-503B00C1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06C9-56EE-B7E7-A7AF-3D7C5E73FE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30D92-66D0-6D11-A55B-0649B7D8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" y="0"/>
            <a:ext cx="12165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01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8B21-A909-6761-7A3B-DCF01927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A9E40-2B6C-5C69-8F37-A6F9F15533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57579-380F-87DC-62BD-7840299C7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" y="0"/>
            <a:ext cx="12175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90E9-ECED-2797-F8E6-0C96BFFA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236A-E735-9CC3-606D-DCFEDD7DE1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68AC2-0BEC-4704-2EDA-C1E7B3F0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" y="0"/>
            <a:ext cx="12135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2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41A0A-B230-E2A5-2101-FE3B5A51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1" y="0"/>
            <a:ext cx="12127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63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704DE-5F18-40FD-3F5A-B6C42F65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C9C3-01DA-AEED-7239-E923C63EAA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362E4-FBAA-08C5-6D69-17000F9CB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" y="0"/>
            <a:ext cx="1212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9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C462-7259-66D5-92C1-FCD1F44B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32417-B43A-32A6-D135-127E1F9184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64CEF-5162-90C1-C1B8-9F97C662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" y="0"/>
            <a:ext cx="12088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56D3-B7B7-2FAA-2C8C-A7CFD8A2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8A46A-BBA1-CDE7-2B57-283BD6004E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E390E-F954-0888-4878-49BE639A0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" y="0"/>
            <a:ext cx="12144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6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242E-9BA6-AF1E-5D8C-8FB86F8E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B0604-E53B-0489-2E88-DF38B22AACF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73A20-9709-5754-C0FE-B7E5D9B8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" y="0"/>
            <a:ext cx="1219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45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0250-94C8-667F-BC84-F7736A631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35036-7DB7-314D-DDAB-008B09D7C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E361C-1E6D-CE23-2647-8978A317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" y="0"/>
            <a:ext cx="12175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597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resentation2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{DA6C11BC-625D-44C1-AFE1-CC2540338235}TF62d0d592-7ac2-4846-a919-75806e8bead4a9cab94e-5fd214a641ec</Template>
  <TotalTime>7685</TotalTime>
  <Words>105</Words>
  <Application>Microsoft Office PowerPoint</Application>
  <PresentationFormat>Widescreen</PresentationFormat>
  <Paragraphs>5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1_Office Theme</vt:lpstr>
      <vt:lpstr>Presentation2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Einat Shaked</dc:creator>
  <cp:lastModifiedBy>Naama Kroyzer</cp:lastModifiedBy>
  <cp:revision>24</cp:revision>
  <dcterms:created xsi:type="dcterms:W3CDTF">2026-03-01T16:38:44Z</dcterms:created>
  <dcterms:modified xsi:type="dcterms:W3CDTF">2026-04-09T16:05:03Z</dcterms:modified>
</cp:coreProperties>
</file>